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7" r:id="rId10"/>
    <p:sldId id="265" r:id="rId11"/>
    <p:sldId id="266" r:id="rId12"/>
    <p:sldId id="267" r:id="rId13"/>
    <p:sldId id="268" r:id="rId14"/>
    <p:sldId id="269" r:id="rId15"/>
    <p:sldId id="288" r:id="rId16"/>
    <p:sldId id="271" r:id="rId17"/>
    <p:sldId id="272" r:id="rId18"/>
    <p:sldId id="273" r:id="rId19"/>
    <p:sldId id="274" r:id="rId20"/>
    <p:sldId id="275" r:id="rId21"/>
    <p:sldId id="289" r:id="rId22"/>
    <p:sldId id="277" r:id="rId23"/>
    <p:sldId id="278" r:id="rId24"/>
    <p:sldId id="279" r:id="rId25"/>
    <p:sldId id="280" r:id="rId26"/>
    <p:sldId id="281" r:id="rId27"/>
    <p:sldId id="286" r:id="rId28"/>
    <p:sldId id="29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BFF"/>
    <a:srgbClr val="000912"/>
    <a:srgbClr val="005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94660"/>
  </p:normalViewPr>
  <p:slideViewPr>
    <p:cSldViewPr snapToGrid="0">
      <p:cViewPr>
        <p:scale>
          <a:sx n="75" d="100"/>
          <a:sy n="75" d="100"/>
        </p:scale>
        <p:origin x="119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9A9E3-6E97-4470-B087-2C74609305AB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CD325-538E-4C09-98D0-7C2573418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46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3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8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7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1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8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74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48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8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4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66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733BC-3B77-4334-B50E-A46C94EA1F8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C9619-AEC2-4E8E-A9A7-D6EA4196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74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9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57" y="649588"/>
            <a:ext cx="5740584" cy="5707743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2591916" y="3185881"/>
            <a:ext cx="1199266" cy="834548"/>
          </a:xfrm>
          <a:custGeom>
            <a:avLst/>
            <a:gdLst>
              <a:gd name="T0" fmla="*/ 2571618 w 1497"/>
              <a:gd name="T1" fmla="*/ 1804 h 1041"/>
              <a:gd name="T2" fmla="*/ 2100936 w 1497"/>
              <a:gd name="T3" fmla="*/ 1804 h 1041"/>
              <a:gd name="T4" fmla="*/ 1747474 w 1497"/>
              <a:gd name="T5" fmla="*/ 1804 h 1041"/>
              <a:gd name="T6" fmla="*/ 1513035 w 1497"/>
              <a:gd name="T7" fmla="*/ 310273 h 1041"/>
              <a:gd name="T8" fmla="*/ 1309253 w 1497"/>
              <a:gd name="T9" fmla="*/ 716154 h 1041"/>
              <a:gd name="T10" fmla="*/ 1112685 w 1497"/>
              <a:gd name="T11" fmla="*/ 1107604 h 1041"/>
              <a:gd name="T12" fmla="*/ 939560 w 1497"/>
              <a:gd name="T13" fmla="*/ 1453956 h 1041"/>
              <a:gd name="T14" fmla="*/ 815127 w 1497"/>
              <a:gd name="T15" fmla="*/ 1205016 h 1041"/>
              <a:gd name="T16" fmla="*/ 562654 w 1497"/>
              <a:gd name="T17" fmla="*/ 703527 h 1041"/>
              <a:gd name="T18" fmla="*/ 364283 w 1497"/>
              <a:gd name="T19" fmla="*/ 306666 h 1041"/>
              <a:gd name="T20" fmla="*/ 339035 w 1497"/>
              <a:gd name="T21" fmla="*/ 257960 h 1041"/>
              <a:gd name="T22" fmla="*/ 726762 w 1497"/>
              <a:gd name="T23" fmla="*/ 257960 h 1041"/>
              <a:gd name="T24" fmla="*/ 874639 w 1497"/>
              <a:gd name="T25" fmla="*/ 257960 h 1041"/>
              <a:gd name="T26" fmla="*/ 990055 w 1497"/>
              <a:gd name="T27" fmla="*/ 487057 h 1041"/>
              <a:gd name="T28" fmla="*/ 1170393 w 1497"/>
              <a:gd name="T29" fmla="*/ 842429 h 1041"/>
              <a:gd name="T30" fmla="*/ 1300236 w 1497"/>
              <a:gd name="T31" fmla="*/ 589880 h 1041"/>
              <a:gd name="T32" fmla="*/ 1305646 w 1497"/>
              <a:gd name="T33" fmla="*/ 541175 h 1041"/>
              <a:gd name="T34" fmla="*/ 1134325 w 1497"/>
              <a:gd name="T35" fmla="*/ 200235 h 1041"/>
              <a:gd name="T36" fmla="*/ 921527 w 1497"/>
              <a:gd name="T37" fmla="*/ 1804 h 1041"/>
              <a:gd name="T38" fmla="*/ 266900 w 1497"/>
              <a:gd name="T39" fmla="*/ 1804 h 1041"/>
              <a:gd name="T40" fmla="*/ 54101 w 1497"/>
              <a:gd name="T41" fmla="*/ 27059 h 1041"/>
              <a:gd name="T42" fmla="*/ 34264 w 1497"/>
              <a:gd name="T43" fmla="*/ 221882 h 1041"/>
              <a:gd name="T44" fmla="*/ 196568 w 1497"/>
              <a:gd name="T45" fmla="*/ 546586 h 1041"/>
              <a:gd name="T46" fmla="*/ 449041 w 1497"/>
              <a:gd name="T47" fmla="*/ 1049879 h 1041"/>
              <a:gd name="T48" fmla="*/ 688891 w 1497"/>
              <a:gd name="T49" fmla="*/ 1527916 h 1041"/>
              <a:gd name="T50" fmla="*/ 816931 w 1497"/>
              <a:gd name="T51" fmla="*/ 1782268 h 1041"/>
              <a:gd name="T52" fmla="*/ 943167 w 1497"/>
              <a:gd name="T53" fmla="*/ 1868856 h 1041"/>
              <a:gd name="T54" fmla="*/ 1067600 w 1497"/>
              <a:gd name="T55" fmla="*/ 1771445 h 1041"/>
              <a:gd name="T56" fmla="*/ 1289416 w 1497"/>
              <a:gd name="T57" fmla="*/ 1327682 h 1041"/>
              <a:gd name="T58" fmla="*/ 1352534 w 1497"/>
              <a:gd name="T59" fmla="*/ 1206819 h 1041"/>
              <a:gd name="T60" fmla="*/ 1502215 w 1497"/>
              <a:gd name="T61" fmla="*/ 905566 h 1041"/>
              <a:gd name="T62" fmla="*/ 1590580 w 1497"/>
              <a:gd name="T63" fmla="*/ 726978 h 1041"/>
              <a:gd name="T64" fmla="*/ 1614024 w 1497"/>
              <a:gd name="T65" fmla="*/ 680076 h 1041"/>
              <a:gd name="T66" fmla="*/ 1799772 w 1497"/>
              <a:gd name="T67" fmla="*/ 312077 h 1041"/>
              <a:gd name="T68" fmla="*/ 1826823 w 1497"/>
              <a:gd name="T69" fmla="*/ 257960 h 1041"/>
              <a:gd name="T70" fmla="*/ 1994537 w 1497"/>
              <a:gd name="T71" fmla="*/ 257960 h 1041"/>
              <a:gd name="T72" fmla="*/ 2358819 w 1497"/>
              <a:gd name="T73" fmla="*/ 257960 h 1041"/>
              <a:gd name="T74" fmla="*/ 2302915 w 1497"/>
              <a:gd name="T75" fmla="*/ 377018 h 1041"/>
              <a:gd name="T76" fmla="*/ 2073886 w 1497"/>
              <a:gd name="T77" fmla="*/ 833409 h 1041"/>
              <a:gd name="T78" fmla="*/ 1837643 w 1497"/>
              <a:gd name="T79" fmla="*/ 1306035 h 1041"/>
              <a:gd name="T80" fmla="*/ 1763704 w 1497"/>
              <a:gd name="T81" fmla="*/ 1450348 h 1041"/>
              <a:gd name="T82" fmla="*/ 1684356 w 1497"/>
              <a:gd name="T83" fmla="*/ 1297015 h 1041"/>
              <a:gd name="T84" fmla="*/ 1540085 w 1497"/>
              <a:gd name="T85" fmla="*/ 1010193 h 1041"/>
              <a:gd name="T86" fmla="*/ 1531069 w 1497"/>
              <a:gd name="T87" fmla="*/ 990350 h 1041"/>
              <a:gd name="T88" fmla="*/ 1388602 w 1497"/>
              <a:gd name="T89" fmla="*/ 1280780 h 1041"/>
              <a:gd name="T90" fmla="*/ 1572546 w 1497"/>
              <a:gd name="T91" fmla="*/ 1645171 h 1041"/>
              <a:gd name="T92" fmla="*/ 1797969 w 1497"/>
              <a:gd name="T93" fmla="*/ 1863445 h 1041"/>
              <a:gd name="T94" fmla="*/ 1888138 w 1497"/>
              <a:gd name="T95" fmla="*/ 1776857 h 1041"/>
              <a:gd name="T96" fmla="*/ 2037818 w 1497"/>
              <a:gd name="T97" fmla="*/ 1479211 h 1041"/>
              <a:gd name="T98" fmla="*/ 2299308 w 1497"/>
              <a:gd name="T99" fmla="*/ 956075 h 1041"/>
              <a:gd name="T100" fmla="*/ 2557191 w 1497"/>
              <a:gd name="T101" fmla="*/ 445567 h 1041"/>
              <a:gd name="T102" fmla="*/ 2685231 w 1497"/>
              <a:gd name="T103" fmla="*/ 189411 h 104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497" h="1041">
                <a:moveTo>
                  <a:pt x="1497" y="68"/>
                </a:moveTo>
                <a:cubicBezTo>
                  <a:pt x="1495" y="46"/>
                  <a:pt x="1484" y="25"/>
                  <a:pt x="1466" y="13"/>
                </a:cubicBezTo>
                <a:cubicBezTo>
                  <a:pt x="1454" y="5"/>
                  <a:pt x="1440" y="1"/>
                  <a:pt x="1426" y="1"/>
                </a:cubicBezTo>
                <a:cubicBezTo>
                  <a:pt x="1420" y="0"/>
                  <a:pt x="1414" y="1"/>
                  <a:pt x="1408" y="1"/>
                </a:cubicBezTo>
                <a:cubicBezTo>
                  <a:pt x="1374" y="1"/>
                  <a:pt x="1341" y="1"/>
                  <a:pt x="1307" y="1"/>
                </a:cubicBezTo>
                <a:cubicBezTo>
                  <a:pt x="1260" y="1"/>
                  <a:pt x="1213" y="1"/>
                  <a:pt x="1165" y="1"/>
                </a:cubicBezTo>
                <a:cubicBezTo>
                  <a:pt x="1122" y="1"/>
                  <a:pt x="1078" y="1"/>
                  <a:pt x="1035" y="1"/>
                </a:cubicBezTo>
                <a:cubicBezTo>
                  <a:pt x="1013" y="1"/>
                  <a:pt x="992" y="1"/>
                  <a:pt x="970" y="1"/>
                </a:cubicBezTo>
                <a:cubicBezTo>
                  <a:pt x="970" y="1"/>
                  <a:pt x="969" y="1"/>
                  <a:pt x="969" y="1"/>
                </a:cubicBezTo>
                <a:cubicBezTo>
                  <a:pt x="942" y="1"/>
                  <a:pt x="917" y="17"/>
                  <a:pt x="905" y="41"/>
                </a:cubicBezTo>
                <a:cubicBezTo>
                  <a:pt x="900" y="50"/>
                  <a:pt x="896" y="58"/>
                  <a:pt x="892" y="67"/>
                </a:cubicBezTo>
                <a:cubicBezTo>
                  <a:pt x="874" y="102"/>
                  <a:pt x="857" y="137"/>
                  <a:pt x="839" y="172"/>
                </a:cubicBezTo>
                <a:cubicBezTo>
                  <a:pt x="824" y="202"/>
                  <a:pt x="808" y="233"/>
                  <a:pt x="793" y="263"/>
                </a:cubicBezTo>
                <a:cubicBezTo>
                  <a:pt x="788" y="274"/>
                  <a:pt x="782" y="285"/>
                  <a:pt x="776" y="297"/>
                </a:cubicBezTo>
                <a:cubicBezTo>
                  <a:pt x="759" y="330"/>
                  <a:pt x="743" y="364"/>
                  <a:pt x="726" y="397"/>
                </a:cubicBezTo>
                <a:cubicBezTo>
                  <a:pt x="708" y="432"/>
                  <a:pt x="691" y="467"/>
                  <a:pt x="673" y="502"/>
                </a:cubicBezTo>
                <a:cubicBezTo>
                  <a:pt x="667" y="514"/>
                  <a:pt x="661" y="526"/>
                  <a:pt x="655" y="538"/>
                </a:cubicBezTo>
                <a:cubicBezTo>
                  <a:pt x="643" y="563"/>
                  <a:pt x="630" y="589"/>
                  <a:pt x="617" y="614"/>
                </a:cubicBezTo>
                <a:cubicBezTo>
                  <a:pt x="598" y="652"/>
                  <a:pt x="579" y="690"/>
                  <a:pt x="560" y="728"/>
                </a:cubicBezTo>
                <a:cubicBezTo>
                  <a:pt x="548" y="752"/>
                  <a:pt x="535" y="777"/>
                  <a:pt x="523" y="802"/>
                </a:cubicBezTo>
                <a:cubicBezTo>
                  <a:pt x="522" y="803"/>
                  <a:pt x="521" y="804"/>
                  <a:pt x="521" y="806"/>
                </a:cubicBezTo>
                <a:cubicBezTo>
                  <a:pt x="518" y="800"/>
                  <a:pt x="515" y="794"/>
                  <a:pt x="512" y="788"/>
                </a:cubicBezTo>
                <a:cubicBezTo>
                  <a:pt x="504" y="772"/>
                  <a:pt x="496" y="756"/>
                  <a:pt x="488" y="739"/>
                </a:cubicBezTo>
                <a:cubicBezTo>
                  <a:pt x="476" y="716"/>
                  <a:pt x="464" y="692"/>
                  <a:pt x="452" y="668"/>
                </a:cubicBezTo>
                <a:cubicBezTo>
                  <a:pt x="437" y="639"/>
                  <a:pt x="423" y="610"/>
                  <a:pt x="408" y="581"/>
                </a:cubicBezTo>
                <a:cubicBezTo>
                  <a:pt x="392" y="550"/>
                  <a:pt x="376" y="518"/>
                  <a:pt x="360" y="486"/>
                </a:cubicBezTo>
                <a:cubicBezTo>
                  <a:pt x="344" y="454"/>
                  <a:pt x="328" y="422"/>
                  <a:pt x="312" y="390"/>
                </a:cubicBezTo>
                <a:cubicBezTo>
                  <a:pt x="297" y="360"/>
                  <a:pt x="282" y="330"/>
                  <a:pt x="267" y="300"/>
                </a:cubicBezTo>
                <a:cubicBezTo>
                  <a:pt x="254" y="275"/>
                  <a:pt x="242" y="250"/>
                  <a:pt x="229" y="224"/>
                </a:cubicBezTo>
                <a:cubicBezTo>
                  <a:pt x="220" y="206"/>
                  <a:pt x="211" y="188"/>
                  <a:pt x="202" y="170"/>
                </a:cubicBezTo>
                <a:cubicBezTo>
                  <a:pt x="199" y="164"/>
                  <a:pt x="196" y="159"/>
                  <a:pt x="193" y="153"/>
                </a:cubicBezTo>
                <a:cubicBezTo>
                  <a:pt x="192" y="150"/>
                  <a:pt x="189" y="147"/>
                  <a:pt x="189" y="144"/>
                </a:cubicBezTo>
                <a:cubicBezTo>
                  <a:pt x="189" y="144"/>
                  <a:pt x="188" y="143"/>
                  <a:pt x="188" y="143"/>
                </a:cubicBezTo>
                <a:cubicBezTo>
                  <a:pt x="200" y="143"/>
                  <a:pt x="212" y="143"/>
                  <a:pt x="224" y="143"/>
                </a:cubicBezTo>
                <a:cubicBezTo>
                  <a:pt x="252" y="143"/>
                  <a:pt x="280" y="143"/>
                  <a:pt x="308" y="143"/>
                </a:cubicBezTo>
                <a:cubicBezTo>
                  <a:pt x="340" y="143"/>
                  <a:pt x="371" y="143"/>
                  <a:pt x="403" y="143"/>
                </a:cubicBezTo>
                <a:cubicBezTo>
                  <a:pt x="426" y="143"/>
                  <a:pt x="449" y="143"/>
                  <a:pt x="472" y="143"/>
                </a:cubicBezTo>
                <a:cubicBezTo>
                  <a:pt x="475" y="143"/>
                  <a:pt x="478" y="143"/>
                  <a:pt x="481" y="143"/>
                </a:cubicBezTo>
                <a:cubicBezTo>
                  <a:pt x="482" y="143"/>
                  <a:pt x="484" y="143"/>
                  <a:pt x="485" y="143"/>
                </a:cubicBezTo>
                <a:cubicBezTo>
                  <a:pt x="487" y="144"/>
                  <a:pt x="487" y="146"/>
                  <a:pt x="488" y="148"/>
                </a:cubicBezTo>
                <a:cubicBezTo>
                  <a:pt x="496" y="163"/>
                  <a:pt x="503" y="178"/>
                  <a:pt x="511" y="193"/>
                </a:cubicBezTo>
                <a:cubicBezTo>
                  <a:pt x="524" y="219"/>
                  <a:pt x="537" y="244"/>
                  <a:pt x="549" y="270"/>
                </a:cubicBezTo>
                <a:cubicBezTo>
                  <a:pt x="564" y="299"/>
                  <a:pt x="578" y="327"/>
                  <a:pt x="593" y="356"/>
                </a:cubicBezTo>
                <a:cubicBezTo>
                  <a:pt x="605" y="380"/>
                  <a:pt x="617" y="404"/>
                  <a:pt x="629" y="429"/>
                </a:cubicBezTo>
                <a:cubicBezTo>
                  <a:pt x="636" y="442"/>
                  <a:pt x="642" y="454"/>
                  <a:pt x="649" y="467"/>
                </a:cubicBezTo>
                <a:cubicBezTo>
                  <a:pt x="649" y="468"/>
                  <a:pt x="649" y="469"/>
                  <a:pt x="650" y="469"/>
                </a:cubicBezTo>
                <a:cubicBezTo>
                  <a:pt x="664" y="440"/>
                  <a:pt x="679" y="411"/>
                  <a:pt x="693" y="382"/>
                </a:cubicBezTo>
                <a:cubicBezTo>
                  <a:pt x="703" y="363"/>
                  <a:pt x="712" y="345"/>
                  <a:pt x="721" y="327"/>
                </a:cubicBezTo>
                <a:cubicBezTo>
                  <a:pt x="723" y="322"/>
                  <a:pt x="726" y="317"/>
                  <a:pt x="728" y="312"/>
                </a:cubicBezTo>
                <a:cubicBezTo>
                  <a:pt x="729" y="311"/>
                  <a:pt x="729" y="311"/>
                  <a:pt x="729" y="309"/>
                </a:cubicBezTo>
                <a:cubicBezTo>
                  <a:pt x="728" y="306"/>
                  <a:pt x="726" y="303"/>
                  <a:pt x="724" y="300"/>
                </a:cubicBezTo>
                <a:cubicBezTo>
                  <a:pt x="721" y="295"/>
                  <a:pt x="718" y="289"/>
                  <a:pt x="716" y="284"/>
                </a:cubicBezTo>
                <a:cubicBezTo>
                  <a:pt x="707" y="267"/>
                  <a:pt x="699" y="250"/>
                  <a:pt x="691" y="234"/>
                </a:cubicBezTo>
                <a:cubicBezTo>
                  <a:pt x="670" y="193"/>
                  <a:pt x="650" y="152"/>
                  <a:pt x="629" y="111"/>
                </a:cubicBezTo>
                <a:cubicBezTo>
                  <a:pt x="617" y="87"/>
                  <a:pt x="606" y="64"/>
                  <a:pt x="594" y="40"/>
                </a:cubicBezTo>
                <a:cubicBezTo>
                  <a:pt x="581" y="16"/>
                  <a:pt x="556" y="2"/>
                  <a:pt x="529" y="1"/>
                </a:cubicBezTo>
                <a:cubicBezTo>
                  <a:pt x="523" y="0"/>
                  <a:pt x="517" y="1"/>
                  <a:pt x="511" y="1"/>
                </a:cubicBezTo>
                <a:cubicBezTo>
                  <a:pt x="478" y="1"/>
                  <a:pt x="446" y="1"/>
                  <a:pt x="414" y="1"/>
                </a:cubicBezTo>
                <a:cubicBezTo>
                  <a:pt x="368" y="1"/>
                  <a:pt x="322" y="1"/>
                  <a:pt x="277" y="1"/>
                </a:cubicBezTo>
                <a:cubicBezTo>
                  <a:pt x="234" y="1"/>
                  <a:pt x="191" y="1"/>
                  <a:pt x="148" y="1"/>
                </a:cubicBezTo>
                <a:cubicBezTo>
                  <a:pt x="124" y="1"/>
                  <a:pt x="100" y="1"/>
                  <a:pt x="76" y="1"/>
                </a:cubicBezTo>
                <a:cubicBezTo>
                  <a:pt x="75" y="1"/>
                  <a:pt x="74" y="1"/>
                  <a:pt x="73" y="1"/>
                </a:cubicBezTo>
                <a:cubicBezTo>
                  <a:pt x="57" y="2"/>
                  <a:pt x="42" y="6"/>
                  <a:pt x="30" y="15"/>
                </a:cubicBezTo>
                <a:cubicBezTo>
                  <a:pt x="17" y="25"/>
                  <a:pt x="8" y="38"/>
                  <a:pt x="4" y="53"/>
                </a:cubicBezTo>
                <a:cubicBezTo>
                  <a:pt x="0" y="71"/>
                  <a:pt x="2" y="88"/>
                  <a:pt x="9" y="104"/>
                </a:cubicBezTo>
                <a:cubicBezTo>
                  <a:pt x="12" y="111"/>
                  <a:pt x="16" y="117"/>
                  <a:pt x="19" y="123"/>
                </a:cubicBezTo>
                <a:cubicBezTo>
                  <a:pt x="26" y="137"/>
                  <a:pt x="33" y="151"/>
                  <a:pt x="40" y="165"/>
                </a:cubicBezTo>
                <a:cubicBezTo>
                  <a:pt x="50" y="186"/>
                  <a:pt x="61" y="206"/>
                  <a:pt x="71" y="227"/>
                </a:cubicBezTo>
                <a:cubicBezTo>
                  <a:pt x="84" y="252"/>
                  <a:pt x="96" y="278"/>
                  <a:pt x="109" y="303"/>
                </a:cubicBezTo>
                <a:cubicBezTo>
                  <a:pt x="124" y="332"/>
                  <a:pt x="138" y="361"/>
                  <a:pt x="153" y="390"/>
                </a:cubicBezTo>
                <a:cubicBezTo>
                  <a:pt x="169" y="422"/>
                  <a:pt x="185" y="453"/>
                  <a:pt x="200" y="485"/>
                </a:cubicBezTo>
                <a:cubicBezTo>
                  <a:pt x="217" y="517"/>
                  <a:pt x="233" y="549"/>
                  <a:pt x="249" y="582"/>
                </a:cubicBezTo>
                <a:cubicBezTo>
                  <a:pt x="265" y="614"/>
                  <a:pt x="281" y="645"/>
                  <a:pt x="297" y="677"/>
                </a:cubicBezTo>
                <a:cubicBezTo>
                  <a:pt x="312" y="707"/>
                  <a:pt x="327" y="737"/>
                  <a:pt x="342" y="767"/>
                </a:cubicBezTo>
                <a:cubicBezTo>
                  <a:pt x="356" y="794"/>
                  <a:pt x="369" y="820"/>
                  <a:pt x="382" y="847"/>
                </a:cubicBezTo>
                <a:cubicBezTo>
                  <a:pt x="393" y="869"/>
                  <a:pt x="405" y="891"/>
                  <a:pt x="416" y="913"/>
                </a:cubicBezTo>
                <a:cubicBezTo>
                  <a:pt x="424" y="929"/>
                  <a:pt x="432" y="945"/>
                  <a:pt x="440" y="961"/>
                </a:cubicBezTo>
                <a:cubicBezTo>
                  <a:pt x="444" y="970"/>
                  <a:pt x="449" y="979"/>
                  <a:pt x="453" y="988"/>
                </a:cubicBezTo>
                <a:cubicBezTo>
                  <a:pt x="454" y="989"/>
                  <a:pt x="454" y="990"/>
                  <a:pt x="455" y="991"/>
                </a:cubicBezTo>
                <a:cubicBezTo>
                  <a:pt x="460" y="1004"/>
                  <a:pt x="468" y="1014"/>
                  <a:pt x="479" y="1023"/>
                </a:cubicBezTo>
                <a:cubicBezTo>
                  <a:pt x="492" y="1032"/>
                  <a:pt x="507" y="1036"/>
                  <a:pt x="523" y="1036"/>
                </a:cubicBezTo>
                <a:cubicBezTo>
                  <a:pt x="538" y="1035"/>
                  <a:pt x="553" y="1030"/>
                  <a:pt x="565" y="1021"/>
                </a:cubicBezTo>
                <a:cubicBezTo>
                  <a:pt x="575" y="1013"/>
                  <a:pt x="582" y="1003"/>
                  <a:pt x="587" y="991"/>
                </a:cubicBezTo>
                <a:cubicBezTo>
                  <a:pt x="589" y="988"/>
                  <a:pt x="590" y="985"/>
                  <a:pt x="592" y="982"/>
                </a:cubicBezTo>
                <a:cubicBezTo>
                  <a:pt x="602" y="961"/>
                  <a:pt x="612" y="940"/>
                  <a:pt x="623" y="920"/>
                </a:cubicBezTo>
                <a:cubicBezTo>
                  <a:pt x="638" y="889"/>
                  <a:pt x="654" y="859"/>
                  <a:pt x="669" y="828"/>
                </a:cubicBezTo>
                <a:cubicBezTo>
                  <a:pt x="684" y="798"/>
                  <a:pt x="700" y="767"/>
                  <a:pt x="715" y="736"/>
                </a:cubicBezTo>
                <a:cubicBezTo>
                  <a:pt x="725" y="716"/>
                  <a:pt x="735" y="696"/>
                  <a:pt x="745" y="676"/>
                </a:cubicBezTo>
                <a:cubicBezTo>
                  <a:pt x="746" y="674"/>
                  <a:pt x="748" y="671"/>
                  <a:pt x="749" y="668"/>
                </a:cubicBezTo>
                <a:cubicBezTo>
                  <a:pt x="749" y="668"/>
                  <a:pt x="749" y="668"/>
                  <a:pt x="750" y="669"/>
                </a:cubicBezTo>
                <a:cubicBezTo>
                  <a:pt x="754" y="660"/>
                  <a:pt x="758" y="651"/>
                  <a:pt x="763" y="642"/>
                </a:cubicBezTo>
                <a:cubicBezTo>
                  <a:pt x="773" y="621"/>
                  <a:pt x="784" y="600"/>
                  <a:pt x="794" y="579"/>
                </a:cubicBezTo>
                <a:cubicBezTo>
                  <a:pt x="807" y="553"/>
                  <a:pt x="820" y="528"/>
                  <a:pt x="833" y="502"/>
                </a:cubicBezTo>
                <a:cubicBezTo>
                  <a:pt x="844" y="480"/>
                  <a:pt x="855" y="458"/>
                  <a:pt x="866" y="436"/>
                </a:cubicBezTo>
                <a:cubicBezTo>
                  <a:pt x="869" y="428"/>
                  <a:pt x="873" y="421"/>
                  <a:pt x="876" y="414"/>
                </a:cubicBezTo>
                <a:cubicBezTo>
                  <a:pt x="878" y="410"/>
                  <a:pt x="880" y="407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7" y="394"/>
                  <a:pt x="891" y="386"/>
                  <a:pt x="895" y="377"/>
                </a:cubicBezTo>
                <a:cubicBezTo>
                  <a:pt x="906" y="356"/>
                  <a:pt x="917" y="335"/>
                  <a:pt x="927" y="314"/>
                </a:cubicBezTo>
                <a:cubicBezTo>
                  <a:pt x="940" y="288"/>
                  <a:pt x="953" y="263"/>
                  <a:pt x="965" y="238"/>
                </a:cubicBezTo>
                <a:cubicBezTo>
                  <a:pt x="976" y="216"/>
                  <a:pt x="987" y="195"/>
                  <a:pt x="998" y="173"/>
                </a:cubicBezTo>
                <a:cubicBezTo>
                  <a:pt x="1001" y="166"/>
                  <a:pt x="1005" y="159"/>
                  <a:pt x="1008" y="152"/>
                </a:cubicBezTo>
                <a:cubicBezTo>
                  <a:pt x="1009" y="150"/>
                  <a:pt x="1010" y="148"/>
                  <a:pt x="1011" y="146"/>
                </a:cubicBezTo>
                <a:cubicBezTo>
                  <a:pt x="1012" y="145"/>
                  <a:pt x="1012" y="144"/>
                  <a:pt x="1013" y="143"/>
                </a:cubicBezTo>
                <a:cubicBezTo>
                  <a:pt x="1014" y="142"/>
                  <a:pt x="1017" y="143"/>
                  <a:pt x="1019" y="143"/>
                </a:cubicBezTo>
                <a:cubicBezTo>
                  <a:pt x="1025" y="143"/>
                  <a:pt x="1032" y="143"/>
                  <a:pt x="1038" y="143"/>
                </a:cubicBezTo>
                <a:cubicBezTo>
                  <a:pt x="1061" y="143"/>
                  <a:pt x="1083" y="143"/>
                  <a:pt x="1106" y="143"/>
                </a:cubicBezTo>
                <a:cubicBezTo>
                  <a:pt x="1134" y="143"/>
                  <a:pt x="1163" y="143"/>
                  <a:pt x="1191" y="143"/>
                </a:cubicBezTo>
                <a:cubicBezTo>
                  <a:pt x="1216" y="143"/>
                  <a:pt x="1242" y="143"/>
                  <a:pt x="1267" y="143"/>
                </a:cubicBezTo>
                <a:cubicBezTo>
                  <a:pt x="1281" y="143"/>
                  <a:pt x="1295" y="143"/>
                  <a:pt x="1308" y="143"/>
                </a:cubicBezTo>
                <a:cubicBezTo>
                  <a:pt x="1309" y="143"/>
                  <a:pt x="1310" y="143"/>
                  <a:pt x="1310" y="143"/>
                </a:cubicBezTo>
                <a:cubicBezTo>
                  <a:pt x="1307" y="149"/>
                  <a:pt x="1304" y="155"/>
                  <a:pt x="1301" y="161"/>
                </a:cubicBezTo>
                <a:cubicBezTo>
                  <a:pt x="1293" y="177"/>
                  <a:pt x="1285" y="193"/>
                  <a:pt x="1277" y="209"/>
                </a:cubicBezTo>
                <a:cubicBezTo>
                  <a:pt x="1265" y="233"/>
                  <a:pt x="1253" y="256"/>
                  <a:pt x="1242" y="280"/>
                </a:cubicBezTo>
                <a:cubicBezTo>
                  <a:pt x="1227" y="309"/>
                  <a:pt x="1212" y="338"/>
                  <a:pt x="1198" y="367"/>
                </a:cubicBezTo>
                <a:cubicBezTo>
                  <a:pt x="1182" y="399"/>
                  <a:pt x="1166" y="431"/>
                  <a:pt x="1150" y="462"/>
                </a:cubicBezTo>
                <a:cubicBezTo>
                  <a:pt x="1134" y="494"/>
                  <a:pt x="1118" y="526"/>
                  <a:pt x="1102" y="558"/>
                </a:cubicBezTo>
                <a:cubicBezTo>
                  <a:pt x="1087" y="588"/>
                  <a:pt x="1072" y="618"/>
                  <a:pt x="1057" y="648"/>
                </a:cubicBezTo>
                <a:cubicBezTo>
                  <a:pt x="1044" y="674"/>
                  <a:pt x="1031" y="699"/>
                  <a:pt x="1019" y="724"/>
                </a:cubicBezTo>
                <a:cubicBezTo>
                  <a:pt x="1010" y="742"/>
                  <a:pt x="1000" y="760"/>
                  <a:pt x="991" y="778"/>
                </a:cubicBezTo>
                <a:cubicBezTo>
                  <a:pt x="988" y="784"/>
                  <a:pt x="986" y="790"/>
                  <a:pt x="983" y="795"/>
                </a:cubicBezTo>
                <a:cubicBezTo>
                  <a:pt x="981" y="798"/>
                  <a:pt x="980" y="802"/>
                  <a:pt x="978" y="804"/>
                </a:cubicBezTo>
                <a:cubicBezTo>
                  <a:pt x="978" y="805"/>
                  <a:pt x="978" y="805"/>
                  <a:pt x="978" y="805"/>
                </a:cubicBezTo>
                <a:cubicBezTo>
                  <a:pt x="973" y="797"/>
                  <a:pt x="969" y="788"/>
                  <a:pt x="965" y="780"/>
                </a:cubicBezTo>
                <a:cubicBezTo>
                  <a:pt x="955" y="760"/>
                  <a:pt x="944" y="739"/>
                  <a:pt x="934" y="719"/>
                </a:cubicBezTo>
                <a:cubicBezTo>
                  <a:pt x="922" y="694"/>
                  <a:pt x="909" y="669"/>
                  <a:pt x="897" y="645"/>
                </a:cubicBezTo>
                <a:cubicBezTo>
                  <a:pt x="886" y="623"/>
                  <a:pt x="876" y="602"/>
                  <a:pt x="865" y="581"/>
                </a:cubicBezTo>
                <a:cubicBezTo>
                  <a:pt x="861" y="574"/>
                  <a:pt x="858" y="567"/>
                  <a:pt x="854" y="560"/>
                </a:cubicBezTo>
                <a:cubicBezTo>
                  <a:pt x="853" y="557"/>
                  <a:pt x="852" y="555"/>
                  <a:pt x="851" y="553"/>
                </a:cubicBezTo>
                <a:cubicBezTo>
                  <a:pt x="851" y="552"/>
                  <a:pt x="850" y="550"/>
                  <a:pt x="849" y="549"/>
                </a:cubicBezTo>
                <a:cubicBezTo>
                  <a:pt x="849" y="549"/>
                  <a:pt x="849" y="549"/>
                  <a:pt x="849" y="549"/>
                </a:cubicBezTo>
                <a:cubicBezTo>
                  <a:pt x="838" y="570"/>
                  <a:pt x="828" y="591"/>
                  <a:pt x="817" y="613"/>
                </a:cubicBezTo>
                <a:cubicBezTo>
                  <a:pt x="803" y="642"/>
                  <a:pt x="788" y="671"/>
                  <a:pt x="774" y="700"/>
                </a:cubicBezTo>
                <a:cubicBezTo>
                  <a:pt x="772" y="703"/>
                  <a:pt x="769" y="707"/>
                  <a:pt x="770" y="710"/>
                </a:cubicBezTo>
                <a:cubicBezTo>
                  <a:pt x="774" y="716"/>
                  <a:pt x="777" y="723"/>
                  <a:pt x="780" y="729"/>
                </a:cubicBezTo>
                <a:cubicBezTo>
                  <a:pt x="794" y="757"/>
                  <a:pt x="808" y="784"/>
                  <a:pt x="822" y="812"/>
                </a:cubicBezTo>
                <a:cubicBezTo>
                  <a:pt x="838" y="845"/>
                  <a:pt x="855" y="879"/>
                  <a:pt x="872" y="912"/>
                </a:cubicBezTo>
                <a:cubicBezTo>
                  <a:pt x="884" y="936"/>
                  <a:pt x="895" y="959"/>
                  <a:pt x="907" y="982"/>
                </a:cubicBezTo>
                <a:cubicBezTo>
                  <a:pt x="910" y="988"/>
                  <a:pt x="913" y="995"/>
                  <a:pt x="917" y="1001"/>
                </a:cubicBezTo>
                <a:cubicBezTo>
                  <a:pt x="933" y="1029"/>
                  <a:pt x="966" y="1041"/>
                  <a:pt x="997" y="1033"/>
                </a:cubicBezTo>
                <a:cubicBezTo>
                  <a:pt x="1011" y="1030"/>
                  <a:pt x="1024" y="1021"/>
                  <a:pt x="1033" y="1009"/>
                </a:cubicBezTo>
                <a:cubicBezTo>
                  <a:pt x="1038" y="1004"/>
                  <a:pt x="1041" y="997"/>
                  <a:pt x="1044" y="991"/>
                </a:cubicBezTo>
                <a:cubicBezTo>
                  <a:pt x="1045" y="989"/>
                  <a:pt x="1046" y="987"/>
                  <a:pt x="1047" y="985"/>
                </a:cubicBezTo>
                <a:cubicBezTo>
                  <a:pt x="1052" y="974"/>
                  <a:pt x="1058" y="963"/>
                  <a:pt x="1063" y="952"/>
                </a:cubicBezTo>
                <a:cubicBezTo>
                  <a:pt x="1073" y="934"/>
                  <a:pt x="1082" y="915"/>
                  <a:pt x="1092" y="896"/>
                </a:cubicBezTo>
                <a:cubicBezTo>
                  <a:pt x="1104" y="871"/>
                  <a:pt x="1117" y="846"/>
                  <a:pt x="1130" y="820"/>
                </a:cubicBezTo>
                <a:cubicBezTo>
                  <a:pt x="1145" y="791"/>
                  <a:pt x="1160" y="761"/>
                  <a:pt x="1174" y="731"/>
                </a:cubicBezTo>
                <a:cubicBezTo>
                  <a:pt x="1191" y="698"/>
                  <a:pt x="1207" y="666"/>
                  <a:pt x="1224" y="633"/>
                </a:cubicBezTo>
                <a:cubicBezTo>
                  <a:pt x="1241" y="598"/>
                  <a:pt x="1258" y="564"/>
                  <a:pt x="1275" y="530"/>
                </a:cubicBezTo>
                <a:cubicBezTo>
                  <a:pt x="1292" y="496"/>
                  <a:pt x="1310" y="462"/>
                  <a:pt x="1327" y="428"/>
                </a:cubicBezTo>
                <a:cubicBezTo>
                  <a:pt x="1343" y="396"/>
                  <a:pt x="1359" y="364"/>
                  <a:pt x="1375" y="332"/>
                </a:cubicBezTo>
                <a:cubicBezTo>
                  <a:pt x="1389" y="304"/>
                  <a:pt x="1403" y="275"/>
                  <a:pt x="1418" y="247"/>
                </a:cubicBezTo>
                <a:cubicBezTo>
                  <a:pt x="1429" y="224"/>
                  <a:pt x="1441" y="201"/>
                  <a:pt x="1452" y="178"/>
                </a:cubicBezTo>
                <a:cubicBezTo>
                  <a:pt x="1461" y="161"/>
                  <a:pt x="1469" y="145"/>
                  <a:pt x="1477" y="129"/>
                </a:cubicBezTo>
                <a:cubicBezTo>
                  <a:pt x="1481" y="121"/>
                  <a:pt x="1485" y="113"/>
                  <a:pt x="1489" y="105"/>
                </a:cubicBezTo>
                <a:cubicBezTo>
                  <a:pt x="1495" y="93"/>
                  <a:pt x="1497" y="81"/>
                  <a:pt x="1497" y="68"/>
                </a:cubicBezTo>
                <a:cubicBezTo>
                  <a:pt x="1496" y="65"/>
                  <a:pt x="1497" y="69"/>
                  <a:pt x="1497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6343135" y="2661991"/>
            <a:ext cx="5032147" cy="1878806"/>
            <a:chOff x="6343135" y="2661991"/>
            <a:chExt cx="5032147" cy="1878806"/>
          </a:xfrm>
        </p:grpSpPr>
        <p:grpSp>
          <p:nvGrpSpPr>
            <p:cNvPr id="5" name="组合 4"/>
            <p:cNvGrpSpPr/>
            <p:nvPr/>
          </p:nvGrpSpPr>
          <p:grpSpPr>
            <a:xfrm>
              <a:off x="6343135" y="2661991"/>
              <a:ext cx="5032147" cy="1424341"/>
              <a:chOff x="5577145" y="3028867"/>
              <a:chExt cx="5032147" cy="1424341"/>
            </a:xfrm>
          </p:grpSpPr>
          <p:sp>
            <p:nvSpPr>
              <p:cNvPr id="6" name="出自【趣你的PPT】(微信:qunideppt)：最优质的PPT资源库"/>
              <p:cNvSpPr txBox="1"/>
              <p:nvPr/>
            </p:nvSpPr>
            <p:spPr>
              <a:xfrm>
                <a:off x="5577145" y="3028867"/>
                <a:ext cx="50321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5400" b="1" dirty="0">
                    <a:gradFill>
                      <a:gsLst>
                        <a:gs pos="36000">
                          <a:srgbClr val="00EBFF"/>
                        </a:gs>
                        <a:gs pos="82000">
                          <a:srgbClr val="0059B4"/>
                        </a:gs>
                      </a:gsLst>
                      <a:lin ang="4800000" scaled="0"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商业创业计划书</a:t>
                </a:r>
              </a:p>
            </p:txBody>
          </p:sp>
          <p:sp>
            <p:nvSpPr>
              <p:cNvPr id="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7046618" y="4083876"/>
                <a:ext cx="201850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en-US" altLang="zh-CN" dirty="0">
                    <a:solidFill>
                      <a:schemeClr val="bg1"/>
                    </a:solidFill>
                    <a:sym typeface="Arial" panose="020B0604020202020204" pitchFamily="34" charset="0"/>
                  </a:rPr>
                  <a:t>BUSINESS PLAN</a:t>
                </a:r>
                <a:endParaRPr lang="zh-CN" altLang="en-US" dirty="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cxnSp>
            <p:nvCxnSpPr>
              <p:cNvPr id="8" name="出自【趣你的PPT】(微信:qunideppt)：最优质的PPT资源库"/>
              <p:cNvCxnSpPr/>
              <p:nvPr/>
            </p:nvCxnSpPr>
            <p:spPr>
              <a:xfrm>
                <a:off x="5710437" y="4284727"/>
                <a:ext cx="107136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9329937" y="4284727"/>
                <a:ext cx="107136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812607" y="4202243"/>
              <a:ext cx="20185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sym typeface="Arial" panose="020B0604020202020204" pitchFamily="34" charset="0"/>
                </a:rPr>
                <a:t>汇报人：趣你的</a:t>
              </a:r>
              <a:r>
                <a:rPr lang="en-US" altLang="zh-CN" sz="1600" dirty="0">
                  <a:solidFill>
                    <a:schemeClr val="bg1"/>
                  </a:solidFill>
                  <a:sym typeface="Arial" panose="020B0604020202020204" pitchFamily="34" charset="0"/>
                </a:rPr>
                <a:t>PPT</a:t>
              </a:r>
              <a:endParaRPr lang="zh-CN" altLang="en-US" sz="16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1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endParaRPr lang="en-US" altLang="zh-CN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2608873" y="1489005"/>
            <a:ext cx="1949450" cy="3223683"/>
          </a:xfrm>
          <a:custGeom>
            <a:avLst/>
            <a:gdLst>
              <a:gd name="T0" fmla="*/ 966 w 1077"/>
              <a:gd name="T1" fmla="*/ 315 h 1781"/>
              <a:gd name="T2" fmla="*/ 793 w 1077"/>
              <a:gd name="T3" fmla="*/ 486 h 1781"/>
              <a:gd name="T4" fmla="*/ 650 w 1077"/>
              <a:gd name="T5" fmla="*/ 297 h 1781"/>
              <a:gd name="T6" fmla="*/ 625 w 1077"/>
              <a:gd name="T7" fmla="*/ 266 h 1781"/>
              <a:gd name="T8" fmla="*/ 632 w 1077"/>
              <a:gd name="T9" fmla="*/ 236 h 1781"/>
              <a:gd name="T10" fmla="*/ 682 w 1077"/>
              <a:gd name="T11" fmla="*/ 187 h 1781"/>
              <a:gd name="T12" fmla="*/ 698 w 1077"/>
              <a:gd name="T13" fmla="*/ 150 h 1781"/>
              <a:gd name="T14" fmla="*/ 665 w 1077"/>
              <a:gd name="T15" fmla="*/ 82 h 1781"/>
              <a:gd name="T16" fmla="*/ 661 w 1077"/>
              <a:gd name="T17" fmla="*/ 50 h 1781"/>
              <a:gd name="T18" fmla="*/ 627 w 1077"/>
              <a:gd name="T19" fmla="*/ 24 h 1781"/>
              <a:gd name="T20" fmla="*/ 576 w 1077"/>
              <a:gd name="T21" fmla="*/ 3 h 1781"/>
              <a:gd name="T22" fmla="*/ 492 w 1077"/>
              <a:gd name="T23" fmla="*/ 48 h 1781"/>
              <a:gd name="T24" fmla="*/ 471 w 1077"/>
              <a:gd name="T25" fmla="*/ 119 h 1781"/>
              <a:gd name="T26" fmla="*/ 513 w 1077"/>
              <a:gd name="T27" fmla="*/ 199 h 1781"/>
              <a:gd name="T28" fmla="*/ 495 w 1077"/>
              <a:gd name="T29" fmla="*/ 223 h 1781"/>
              <a:gd name="T30" fmla="*/ 386 w 1077"/>
              <a:gd name="T31" fmla="*/ 230 h 1781"/>
              <a:gd name="T32" fmla="*/ 106 w 1077"/>
              <a:gd name="T33" fmla="*/ 313 h 1781"/>
              <a:gd name="T34" fmla="*/ 60 w 1077"/>
              <a:gd name="T35" fmla="*/ 630 h 1781"/>
              <a:gd name="T36" fmla="*/ 138 w 1077"/>
              <a:gd name="T37" fmla="*/ 599 h 1781"/>
              <a:gd name="T38" fmla="*/ 169 w 1077"/>
              <a:gd name="T39" fmla="*/ 527 h 1781"/>
              <a:gd name="T40" fmla="*/ 176 w 1077"/>
              <a:gd name="T41" fmla="*/ 406 h 1781"/>
              <a:gd name="T42" fmla="*/ 220 w 1077"/>
              <a:gd name="T43" fmla="*/ 373 h 1781"/>
              <a:gd name="T44" fmla="*/ 308 w 1077"/>
              <a:gd name="T45" fmla="*/ 360 h 1781"/>
              <a:gd name="T46" fmla="*/ 317 w 1077"/>
              <a:gd name="T47" fmla="*/ 358 h 1781"/>
              <a:gd name="T48" fmla="*/ 256 w 1077"/>
              <a:gd name="T49" fmla="*/ 760 h 1781"/>
              <a:gd name="T50" fmla="*/ 254 w 1077"/>
              <a:gd name="T51" fmla="*/ 794 h 1781"/>
              <a:gd name="T52" fmla="*/ 261 w 1077"/>
              <a:gd name="T53" fmla="*/ 896 h 1781"/>
              <a:gd name="T54" fmla="*/ 123 w 1077"/>
              <a:gd name="T55" fmla="*/ 1406 h 1781"/>
              <a:gd name="T56" fmla="*/ 47 w 1077"/>
              <a:gd name="T57" fmla="*/ 1578 h 1781"/>
              <a:gd name="T58" fmla="*/ 4 w 1077"/>
              <a:gd name="T59" fmla="*/ 1633 h 1781"/>
              <a:gd name="T60" fmla="*/ 56 w 1077"/>
              <a:gd name="T61" fmla="*/ 1688 h 1781"/>
              <a:gd name="T62" fmla="*/ 104 w 1077"/>
              <a:gd name="T63" fmla="*/ 1714 h 1781"/>
              <a:gd name="T64" fmla="*/ 122 w 1077"/>
              <a:gd name="T65" fmla="*/ 1741 h 1781"/>
              <a:gd name="T66" fmla="*/ 174 w 1077"/>
              <a:gd name="T67" fmla="*/ 1703 h 1781"/>
              <a:gd name="T68" fmla="*/ 161 w 1077"/>
              <a:gd name="T69" fmla="*/ 1636 h 1781"/>
              <a:gd name="T70" fmla="*/ 323 w 1077"/>
              <a:gd name="T71" fmla="*/ 1294 h 1781"/>
              <a:gd name="T72" fmla="*/ 385 w 1077"/>
              <a:gd name="T73" fmla="*/ 1152 h 1781"/>
              <a:gd name="T74" fmla="*/ 481 w 1077"/>
              <a:gd name="T75" fmla="*/ 943 h 1781"/>
              <a:gd name="T76" fmla="*/ 699 w 1077"/>
              <a:gd name="T77" fmla="*/ 879 h 1781"/>
              <a:gd name="T78" fmla="*/ 682 w 1077"/>
              <a:gd name="T79" fmla="*/ 976 h 1781"/>
              <a:gd name="T80" fmla="*/ 632 w 1077"/>
              <a:gd name="T81" fmla="*/ 1141 h 1781"/>
              <a:gd name="T82" fmla="*/ 618 w 1077"/>
              <a:gd name="T83" fmla="*/ 1225 h 1781"/>
              <a:gd name="T84" fmla="*/ 670 w 1077"/>
              <a:gd name="T85" fmla="*/ 1269 h 1781"/>
              <a:gd name="T86" fmla="*/ 728 w 1077"/>
              <a:gd name="T87" fmla="*/ 1274 h 1781"/>
              <a:gd name="T88" fmla="*/ 867 w 1077"/>
              <a:gd name="T89" fmla="*/ 1226 h 1781"/>
              <a:gd name="T90" fmla="*/ 753 w 1077"/>
              <a:gd name="T91" fmla="*/ 1179 h 1781"/>
              <a:gd name="T92" fmla="*/ 766 w 1077"/>
              <a:gd name="T93" fmla="*/ 1180 h 1781"/>
              <a:gd name="T94" fmla="*/ 840 w 1077"/>
              <a:gd name="T95" fmla="*/ 864 h 1781"/>
              <a:gd name="T96" fmla="*/ 521 w 1077"/>
              <a:gd name="T97" fmla="*/ 760 h 1781"/>
              <a:gd name="T98" fmla="*/ 508 w 1077"/>
              <a:gd name="T99" fmla="*/ 757 h 1781"/>
              <a:gd name="T100" fmla="*/ 536 w 1077"/>
              <a:gd name="T101" fmla="*/ 738 h 1781"/>
              <a:gd name="T102" fmla="*/ 607 w 1077"/>
              <a:gd name="T103" fmla="*/ 511 h 1781"/>
              <a:gd name="T104" fmla="*/ 620 w 1077"/>
              <a:gd name="T105" fmla="*/ 491 h 1781"/>
              <a:gd name="T106" fmla="*/ 715 w 1077"/>
              <a:gd name="T107" fmla="*/ 529 h 1781"/>
              <a:gd name="T108" fmla="*/ 836 w 1077"/>
              <a:gd name="T109" fmla="*/ 566 h 1781"/>
              <a:gd name="T110" fmla="*/ 1013 w 1077"/>
              <a:gd name="T111" fmla="*/ 425 h 1781"/>
              <a:gd name="T112" fmla="*/ 1001 w 1077"/>
              <a:gd name="T113" fmla="*/ 401 h 1781"/>
              <a:gd name="T114" fmla="*/ 1072 w 1077"/>
              <a:gd name="T115" fmla="*/ 296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77" h="1781">
                <a:moveTo>
                  <a:pt x="1033" y="280"/>
                </a:moveTo>
                <a:cubicBezTo>
                  <a:pt x="1018" y="287"/>
                  <a:pt x="970" y="303"/>
                  <a:pt x="966" y="315"/>
                </a:cubicBezTo>
                <a:cubicBezTo>
                  <a:pt x="962" y="326"/>
                  <a:pt x="967" y="350"/>
                  <a:pt x="951" y="359"/>
                </a:cubicBezTo>
                <a:cubicBezTo>
                  <a:pt x="936" y="368"/>
                  <a:pt x="803" y="466"/>
                  <a:pt x="793" y="486"/>
                </a:cubicBezTo>
                <a:cubicBezTo>
                  <a:pt x="793" y="486"/>
                  <a:pt x="745" y="390"/>
                  <a:pt x="717" y="375"/>
                </a:cubicBezTo>
                <a:cubicBezTo>
                  <a:pt x="717" y="375"/>
                  <a:pt x="708" y="301"/>
                  <a:pt x="650" y="297"/>
                </a:cubicBezTo>
                <a:cubicBezTo>
                  <a:pt x="629" y="296"/>
                  <a:pt x="617" y="294"/>
                  <a:pt x="609" y="291"/>
                </a:cubicBezTo>
                <a:cubicBezTo>
                  <a:pt x="625" y="266"/>
                  <a:pt x="625" y="266"/>
                  <a:pt x="625" y="266"/>
                </a:cubicBezTo>
                <a:cubicBezTo>
                  <a:pt x="609" y="266"/>
                  <a:pt x="609" y="266"/>
                  <a:pt x="609" y="266"/>
                </a:cubicBezTo>
                <a:cubicBezTo>
                  <a:pt x="617" y="253"/>
                  <a:pt x="628" y="236"/>
                  <a:pt x="632" y="236"/>
                </a:cubicBezTo>
                <a:cubicBezTo>
                  <a:pt x="637" y="235"/>
                  <a:pt x="674" y="230"/>
                  <a:pt x="679" y="228"/>
                </a:cubicBezTo>
                <a:cubicBezTo>
                  <a:pt x="683" y="225"/>
                  <a:pt x="687" y="201"/>
                  <a:pt x="682" y="187"/>
                </a:cubicBezTo>
                <a:cubicBezTo>
                  <a:pt x="677" y="173"/>
                  <a:pt x="687" y="159"/>
                  <a:pt x="687" y="159"/>
                </a:cubicBezTo>
                <a:cubicBezTo>
                  <a:pt x="698" y="150"/>
                  <a:pt x="698" y="150"/>
                  <a:pt x="698" y="150"/>
                </a:cubicBezTo>
                <a:cubicBezTo>
                  <a:pt x="698" y="150"/>
                  <a:pt x="684" y="128"/>
                  <a:pt x="676" y="117"/>
                </a:cubicBezTo>
                <a:cubicBezTo>
                  <a:pt x="667" y="106"/>
                  <a:pt x="669" y="92"/>
                  <a:pt x="665" y="82"/>
                </a:cubicBezTo>
                <a:cubicBezTo>
                  <a:pt x="661" y="72"/>
                  <a:pt x="672" y="65"/>
                  <a:pt x="672" y="65"/>
                </a:cubicBezTo>
                <a:cubicBezTo>
                  <a:pt x="672" y="65"/>
                  <a:pt x="668" y="55"/>
                  <a:pt x="661" y="50"/>
                </a:cubicBezTo>
                <a:cubicBezTo>
                  <a:pt x="653" y="46"/>
                  <a:pt x="666" y="44"/>
                  <a:pt x="649" y="36"/>
                </a:cubicBezTo>
                <a:cubicBezTo>
                  <a:pt x="632" y="28"/>
                  <a:pt x="641" y="32"/>
                  <a:pt x="627" y="24"/>
                </a:cubicBezTo>
                <a:cubicBezTo>
                  <a:pt x="612" y="16"/>
                  <a:pt x="634" y="21"/>
                  <a:pt x="612" y="16"/>
                </a:cubicBezTo>
                <a:cubicBezTo>
                  <a:pt x="591" y="11"/>
                  <a:pt x="579" y="3"/>
                  <a:pt x="576" y="3"/>
                </a:cubicBezTo>
                <a:cubicBezTo>
                  <a:pt x="573" y="3"/>
                  <a:pt x="582" y="6"/>
                  <a:pt x="573" y="3"/>
                </a:cubicBezTo>
                <a:cubicBezTo>
                  <a:pt x="563" y="0"/>
                  <a:pt x="498" y="33"/>
                  <a:pt x="492" y="48"/>
                </a:cubicBezTo>
                <a:cubicBezTo>
                  <a:pt x="485" y="64"/>
                  <a:pt x="475" y="83"/>
                  <a:pt x="475" y="83"/>
                </a:cubicBezTo>
                <a:cubicBezTo>
                  <a:pt x="475" y="83"/>
                  <a:pt x="469" y="104"/>
                  <a:pt x="471" y="119"/>
                </a:cubicBezTo>
                <a:cubicBezTo>
                  <a:pt x="474" y="134"/>
                  <a:pt x="484" y="147"/>
                  <a:pt x="488" y="152"/>
                </a:cubicBezTo>
                <a:cubicBezTo>
                  <a:pt x="491" y="156"/>
                  <a:pt x="508" y="184"/>
                  <a:pt x="513" y="199"/>
                </a:cubicBezTo>
                <a:cubicBezTo>
                  <a:pt x="517" y="212"/>
                  <a:pt x="521" y="228"/>
                  <a:pt x="506" y="235"/>
                </a:cubicBezTo>
                <a:cubicBezTo>
                  <a:pt x="495" y="223"/>
                  <a:pt x="495" y="223"/>
                  <a:pt x="495" y="223"/>
                </a:cubicBezTo>
                <a:cubicBezTo>
                  <a:pt x="476" y="237"/>
                  <a:pt x="476" y="237"/>
                  <a:pt x="476" y="237"/>
                </a:cubicBezTo>
                <a:cubicBezTo>
                  <a:pt x="454" y="233"/>
                  <a:pt x="427" y="222"/>
                  <a:pt x="386" y="230"/>
                </a:cubicBezTo>
                <a:cubicBezTo>
                  <a:pt x="333" y="241"/>
                  <a:pt x="313" y="257"/>
                  <a:pt x="281" y="265"/>
                </a:cubicBezTo>
                <a:cubicBezTo>
                  <a:pt x="249" y="272"/>
                  <a:pt x="128" y="293"/>
                  <a:pt x="106" y="313"/>
                </a:cubicBezTo>
                <a:cubicBezTo>
                  <a:pt x="84" y="332"/>
                  <a:pt x="76" y="418"/>
                  <a:pt x="82" y="553"/>
                </a:cubicBezTo>
                <a:cubicBezTo>
                  <a:pt x="82" y="553"/>
                  <a:pt x="62" y="616"/>
                  <a:pt x="60" y="630"/>
                </a:cubicBezTo>
                <a:cubicBezTo>
                  <a:pt x="59" y="644"/>
                  <a:pt x="67" y="703"/>
                  <a:pt x="139" y="690"/>
                </a:cubicBezTo>
                <a:cubicBezTo>
                  <a:pt x="203" y="679"/>
                  <a:pt x="151" y="622"/>
                  <a:pt x="138" y="599"/>
                </a:cubicBezTo>
                <a:cubicBezTo>
                  <a:pt x="146" y="594"/>
                  <a:pt x="154" y="590"/>
                  <a:pt x="154" y="590"/>
                </a:cubicBezTo>
                <a:cubicBezTo>
                  <a:pt x="154" y="590"/>
                  <a:pt x="168" y="554"/>
                  <a:pt x="169" y="527"/>
                </a:cubicBezTo>
                <a:cubicBezTo>
                  <a:pt x="169" y="510"/>
                  <a:pt x="174" y="454"/>
                  <a:pt x="176" y="409"/>
                </a:cubicBezTo>
                <a:cubicBezTo>
                  <a:pt x="176" y="408"/>
                  <a:pt x="176" y="407"/>
                  <a:pt x="176" y="406"/>
                </a:cubicBezTo>
                <a:cubicBezTo>
                  <a:pt x="178" y="394"/>
                  <a:pt x="179" y="384"/>
                  <a:pt x="180" y="378"/>
                </a:cubicBezTo>
                <a:cubicBezTo>
                  <a:pt x="190" y="376"/>
                  <a:pt x="204" y="375"/>
                  <a:pt x="220" y="373"/>
                </a:cubicBezTo>
                <a:cubicBezTo>
                  <a:pt x="224" y="373"/>
                  <a:pt x="229" y="373"/>
                  <a:pt x="234" y="372"/>
                </a:cubicBezTo>
                <a:cubicBezTo>
                  <a:pt x="265" y="370"/>
                  <a:pt x="294" y="364"/>
                  <a:pt x="308" y="360"/>
                </a:cubicBezTo>
                <a:cubicBezTo>
                  <a:pt x="308" y="360"/>
                  <a:pt x="308" y="360"/>
                  <a:pt x="308" y="360"/>
                </a:cubicBezTo>
                <a:cubicBezTo>
                  <a:pt x="311" y="360"/>
                  <a:pt x="314" y="359"/>
                  <a:pt x="317" y="358"/>
                </a:cubicBezTo>
                <a:cubicBezTo>
                  <a:pt x="317" y="360"/>
                  <a:pt x="319" y="371"/>
                  <a:pt x="322" y="385"/>
                </a:cubicBezTo>
                <a:cubicBezTo>
                  <a:pt x="310" y="466"/>
                  <a:pt x="270" y="740"/>
                  <a:pt x="256" y="760"/>
                </a:cubicBezTo>
                <a:cubicBezTo>
                  <a:pt x="240" y="784"/>
                  <a:pt x="232" y="799"/>
                  <a:pt x="232" y="799"/>
                </a:cubicBezTo>
                <a:cubicBezTo>
                  <a:pt x="232" y="799"/>
                  <a:pt x="242" y="797"/>
                  <a:pt x="254" y="794"/>
                </a:cubicBezTo>
                <a:cubicBezTo>
                  <a:pt x="250" y="811"/>
                  <a:pt x="249" y="832"/>
                  <a:pt x="252" y="861"/>
                </a:cubicBezTo>
                <a:cubicBezTo>
                  <a:pt x="252" y="861"/>
                  <a:pt x="254" y="876"/>
                  <a:pt x="261" y="896"/>
                </a:cubicBezTo>
                <a:cubicBezTo>
                  <a:pt x="247" y="979"/>
                  <a:pt x="227" y="1177"/>
                  <a:pt x="200" y="1256"/>
                </a:cubicBezTo>
                <a:cubicBezTo>
                  <a:pt x="174" y="1282"/>
                  <a:pt x="141" y="1326"/>
                  <a:pt x="123" y="1406"/>
                </a:cubicBezTo>
                <a:cubicBezTo>
                  <a:pt x="123" y="1406"/>
                  <a:pt x="123" y="1406"/>
                  <a:pt x="123" y="1406"/>
                </a:cubicBezTo>
                <a:cubicBezTo>
                  <a:pt x="86" y="1483"/>
                  <a:pt x="47" y="1577"/>
                  <a:pt x="47" y="1578"/>
                </a:cubicBezTo>
                <a:cubicBezTo>
                  <a:pt x="25" y="1596"/>
                  <a:pt x="10" y="1604"/>
                  <a:pt x="5" y="1627"/>
                </a:cubicBezTo>
                <a:cubicBezTo>
                  <a:pt x="4" y="1630"/>
                  <a:pt x="4" y="1631"/>
                  <a:pt x="4" y="1633"/>
                </a:cubicBezTo>
                <a:cubicBezTo>
                  <a:pt x="0" y="1665"/>
                  <a:pt x="0" y="1665"/>
                  <a:pt x="0" y="1665"/>
                </a:cubicBezTo>
                <a:cubicBezTo>
                  <a:pt x="0" y="1665"/>
                  <a:pt x="44" y="1698"/>
                  <a:pt x="56" y="1688"/>
                </a:cubicBezTo>
                <a:cubicBezTo>
                  <a:pt x="64" y="1682"/>
                  <a:pt x="74" y="1683"/>
                  <a:pt x="85" y="1692"/>
                </a:cubicBezTo>
                <a:cubicBezTo>
                  <a:pt x="91" y="1698"/>
                  <a:pt x="97" y="1705"/>
                  <a:pt x="104" y="1714"/>
                </a:cubicBezTo>
                <a:cubicBezTo>
                  <a:pt x="105" y="1715"/>
                  <a:pt x="105" y="1716"/>
                  <a:pt x="106" y="1717"/>
                </a:cubicBezTo>
                <a:cubicBezTo>
                  <a:pt x="111" y="1724"/>
                  <a:pt x="116" y="1731"/>
                  <a:pt x="122" y="1741"/>
                </a:cubicBezTo>
                <a:cubicBezTo>
                  <a:pt x="122" y="1741"/>
                  <a:pt x="153" y="1781"/>
                  <a:pt x="193" y="1765"/>
                </a:cubicBezTo>
                <a:cubicBezTo>
                  <a:pt x="193" y="1765"/>
                  <a:pt x="208" y="1732"/>
                  <a:pt x="174" y="1703"/>
                </a:cubicBezTo>
                <a:cubicBezTo>
                  <a:pt x="147" y="1680"/>
                  <a:pt x="145" y="1650"/>
                  <a:pt x="148" y="1630"/>
                </a:cubicBezTo>
                <a:cubicBezTo>
                  <a:pt x="161" y="1636"/>
                  <a:pt x="161" y="1636"/>
                  <a:pt x="161" y="1636"/>
                </a:cubicBezTo>
                <a:cubicBezTo>
                  <a:pt x="161" y="1636"/>
                  <a:pt x="161" y="1636"/>
                  <a:pt x="170" y="1587"/>
                </a:cubicBezTo>
                <a:cubicBezTo>
                  <a:pt x="179" y="1539"/>
                  <a:pt x="301" y="1314"/>
                  <a:pt x="323" y="1294"/>
                </a:cubicBezTo>
                <a:cubicBezTo>
                  <a:pt x="336" y="1282"/>
                  <a:pt x="352" y="1230"/>
                  <a:pt x="365" y="1185"/>
                </a:cubicBezTo>
                <a:cubicBezTo>
                  <a:pt x="372" y="1176"/>
                  <a:pt x="379" y="1165"/>
                  <a:pt x="385" y="1152"/>
                </a:cubicBezTo>
                <a:cubicBezTo>
                  <a:pt x="404" y="1111"/>
                  <a:pt x="437" y="960"/>
                  <a:pt x="437" y="960"/>
                </a:cubicBezTo>
                <a:cubicBezTo>
                  <a:pt x="437" y="960"/>
                  <a:pt x="470" y="949"/>
                  <a:pt x="481" y="943"/>
                </a:cubicBezTo>
                <a:cubicBezTo>
                  <a:pt x="492" y="938"/>
                  <a:pt x="508" y="937"/>
                  <a:pt x="573" y="923"/>
                </a:cubicBezTo>
                <a:cubicBezTo>
                  <a:pt x="637" y="908"/>
                  <a:pt x="699" y="879"/>
                  <a:pt x="699" y="879"/>
                </a:cubicBezTo>
                <a:cubicBezTo>
                  <a:pt x="699" y="879"/>
                  <a:pt x="679" y="928"/>
                  <a:pt x="681" y="965"/>
                </a:cubicBezTo>
                <a:cubicBezTo>
                  <a:pt x="681" y="969"/>
                  <a:pt x="682" y="972"/>
                  <a:pt x="682" y="976"/>
                </a:cubicBezTo>
                <a:cubicBezTo>
                  <a:pt x="673" y="1023"/>
                  <a:pt x="663" y="1072"/>
                  <a:pt x="657" y="1085"/>
                </a:cubicBezTo>
                <a:cubicBezTo>
                  <a:pt x="645" y="1110"/>
                  <a:pt x="632" y="1141"/>
                  <a:pt x="632" y="1141"/>
                </a:cubicBezTo>
                <a:cubicBezTo>
                  <a:pt x="632" y="1141"/>
                  <a:pt x="639" y="1142"/>
                  <a:pt x="649" y="1143"/>
                </a:cubicBezTo>
                <a:cubicBezTo>
                  <a:pt x="633" y="1177"/>
                  <a:pt x="615" y="1211"/>
                  <a:pt x="618" y="1225"/>
                </a:cubicBezTo>
                <a:cubicBezTo>
                  <a:pt x="614" y="1247"/>
                  <a:pt x="614" y="1247"/>
                  <a:pt x="614" y="1247"/>
                </a:cubicBezTo>
                <a:cubicBezTo>
                  <a:pt x="670" y="1269"/>
                  <a:pt x="670" y="1269"/>
                  <a:pt x="670" y="1269"/>
                </a:cubicBezTo>
                <a:cubicBezTo>
                  <a:pt x="670" y="1269"/>
                  <a:pt x="694" y="1263"/>
                  <a:pt x="728" y="1274"/>
                </a:cubicBezTo>
                <a:cubicBezTo>
                  <a:pt x="728" y="1274"/>
                  <a:pt x="728" y="1274"/>
                  <a:pt x="728" y="1274"/>
                </a:cubicBezTo>
                <a:cubicBezTo>
                  <a:pt x="752" y="1285"/>
                  <a:pt x="777" y="1293"/>
                  <a:pt x="795" y="1285"/>
                </a:cubicBezTo>
                <a:cubicBezTo>
                  <a:pt x="825" y="1273"/>
                  <a:pt x="867" y="1244"/>
                  <a:pt x="867" y="1226"/>
                </a:cubicBezTo>
                <a:cubicBezTo>
                  <a:pt x="867" y="1208"/>
                  <a:pt x="855" y="1215"/>
                  <a:pt x="830" y="1219"/>
                </a:cubicBezTo>
                <a:cubicBezTo>
                  <a:pt x="806" y="1223"/>
                  <a:pt x="766" y="1195"/>
                  <a:pt x="753" y="1179"/>
                </a:cubicBezTo>
                <a:cubicBezTo>
                  <a:pt x="750" y="1176"/>
                  <a:pt x="748" y="1171"/>
                  <a:pt x="746" y="1165"/>
                </a:cubicBezTo>
                <a:cubicBezTo>
                  <a:pt x="753" y="1179"/>
                  <a:pt x="766" y="1180"/>
                  <a:pt x="766" y="1180"/>
                </a:cubicBezTo>
                <a:cubicBezTo>
                  <a:pt x="766" y="1180"/>
                  <a:pt x="817" y="952"/>
                  <a:pt x="840" y="864"/>
                </a:cubicBezTo>
                <a:cubicBezTo>
                  <a:pt x="840" y="864"/>
                  <a:pt x="840" y="864"/>
                  <a:pt x="840" y="864"/>
                </a:cubicBezTo>
                <a:cubicBezTo>
                  <a:pt x="856" y="847"/>
                  <a:pt x="886" y="780"/>
                  <a:pt x="831" y="762"/>
                </a:cubicBezTo>
                <a:cubicBezTo>
                  <a:pt x="777" y="744"/>
                  <a:pt x="577" y="746"/>
                  <a:pt x="521" y="760"/>
                </a:cubicBezTo>
                <a:cubicBezTo>
                  <a:pt x="514" y="762"/>
                  <a:pt x="510" y="761"/>
                  <a:pt x="507" y="757"/>
                </a:cubicBezTo>
                <a:cubicBezTo>
                  <a:pt x="508" y="757"/>
                  <a:pt x="508" y="757"/>
                  <a:pt x="508" y="757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6" y="738"/>
                  <a:pt x="536" y="738"/>
                  <a:pt x="536" y="738"/>
                </a:cubicBezTo>
                <a:cubicBezTo>
                  <a:pt x="536" y="738"/>
                  <a:pt x="543" y="691"/>
                  <a:pt x="560" y="658"/>
                </a:cubicBezTo>
                <a:cubicBezTo>
                  <a:pt x="576" y="625"/>
                  <a:pt x="599" y="520"/>
                  <a:pt x="607" y="511"/>
                </a:cubicBezTo>
                <a:cubicBezTo>
                  <a:pt x="607" y="511"/>
                  <a:pt x="607" y="511"/>
                  <a:pt x="607" y="511"/>
                </a:cubicBezTo>
                <a:cubicBezTo>
                  <a:pt x="611" y="506"/>
                  <a:pt x="615" y="500"/>
                  <a:pt x="620" y="491"/>
                </a:cubicBezTo>
                <a:cubicBezTo>
                  <a:pt x="634" y="465"/>
                  <a:pt x="643" y="449"/>
                  <a:pt x="643" y="449"/>
                </a:cubicBezTo>
                <a:cubicBezTo>
                  <a:pt x="643" y="449"/>
                  <a:pt x="695" y="520"/>
                  <a:pt x="715" y="529"/>
                </a:cubicBezTo>
                <a:cubicBezTo>
                  <a:pt x="734" y="537"/>
                  <a:pt x="767" y="599"/>
                  <a:pt x="784" y="596"/>
                </a:cubicBezTo>
                <a:cubicBezTo>
                  <a:pt x="795" y="594"/>
                  <a:pt x="812" y="585"/>
                  <a:pt x="836" y="566"/>
                </a:cubicBezTo>
                <a:cubicBezTo>
                  <a:pt x="836" y="566"/>
                  <a:pt x="836" y="566"/>
                  <a:pt x="836" y="566"/>
                </a:cubicBezTo>
                <a:cubicBezTo>
                  <a:pt x="872" y="554"/>
                  <a:pt x="1000" y="429"/>
                  <a:pt x="1013" y="425"/>
                </a:cubicBezTo>
                <a:cubicBezTo>
                  <a:pt x="1019" y="423"/>
                  <a:pt x="1010" y="412"/>
                  <a:pt x="999" y="402"/>
                </a:cubicBezTo>
                <a:cubicBezTo>
                  <a:pt x="1000" y="401"/>
                  <a:pt x="1000" y="401"/>
                  <a:pt x="1001" y="401"/>
                </a:cubicBezTo>
                <a:cubicBezTo>
                  <a:pt x="1016" y="396"/>
                  <a:pt x="1030" y="394"/>
                  <a:pt x="1042" y="374"/>
                </a:cubicBezTo>
                <a:cubicBezTo>
                  <a:pt x="1054" y="355"/>
                  <a:pt x="1077" y="306"/>
                  <a:pt x="1072" y="296"/>
                </a:cubicBezTo>
                <a:cubicBezTo>
                  <a:pt x="1067" y="287"/>
                  <a:pt x="1047" y="274"/>
                  <a:pt x="1033" y="2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5400000">
            <a:off x="1986417" y="4309965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00EB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317504" y="4154945"/>
            <a:ext cx="358678" cy="358678"/>
          </a:xfrm>
          <a:prstGeom prst="triangle">
            <a:avLst>
              <a:gd name="adj" fmla="val 100000"/>
            </a:avLst>
          </a:prstGeom>
          <a:solidFill>
            <a:srgbClr val="00EB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5400000">
            <a:off x="4313612" y="3734099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00EB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644700" y="3579077"/>
            <a:ext cx="358678" cy="358678"/>
          </a:xfrm>
          <a:prstGeom prst="triangle">
            <a:avLst>
              <a:gd name="adj" fmla="val 100000"/>
            </a:avLst>
          </a:prstGeom>
          <a:solidFill>
            <a:srgbClr val="00EB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5400000">
            <a:off x="6640808" y="3158231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00EB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7971895" y="3003211"/>
            <a:ext cx="358678" cy="358678"/>
          </a:xfrm>
          <a:prstGeom prst="triangle">
            <a:avLst>
              <a:gd name="adj" fmla="val 100000"/>
            </a:avLst>
          </a:prstGeom>
          <a:solidFill>
            <a:srgbClr val="00EB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5400000">
            <a:off x="8968003" y="2582366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00EBF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976118" y="5082841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行业前景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976118" y="5432182"/>
            <a:ext cx="169584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4314198" y="4513623"/>
            <a:ext cx="1813076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行业前景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4314198" y="4862964"/>
            <a:ext cx="169584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596493" y="3937755"/>
            <a:ext cx="1813076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行业前景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596493" y="4287096"/>
            <a:ext cx="169584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940397" y="3361889"/>
            <a:ext cx="1813076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行业前景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940397" y="3711230"/>
            <a:ext cx="169584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11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069897" y="2953825"/>
            <a:ext cx="4240127" cy="3599682"/>
            <a:chOff x="4506281" y="3235991"/>
            <a:chExt cx="3205967" cy="2721727"/>
          </a:xfrm>
          <a:solidFill>
            <a:schemeClr val="bg1"/>
          </a:solidFill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4039" y="4645497"/>
              <a:ext cx="575653" cy="620670"/>
            </a:xfrm>
            <a:custGeom>
              <a:avLst/>
              <a:gdLst>
                <a:gd name="T0" fmla="*/ 216252 w 21600"/>
                <a:gd name="T1" fmla="*/ 233188 h 21600"/>
                <a:gd name="T2" fmla="*/ 216252 w 21600"/>
                <a:gd name="T3" fmla="*/ 233188 h 21600"/>
                <a:gd name="T4" fmla="*/ 216252 w 21600"/>
                <a:gd name="T5" fmla="*/ 233188 h 21600"/>
                <a:gd name="T6" fmla="*/ 216252 w 21600"/>
                <a:gd name="T7" fmla="*/ 233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61" y="21599"/>
                  </a:moveTo>
                  <a:cubicBezTo>
                    <a:pt x="11231" y="21599"/>
                    <a:pt x="11725" y="21599"/>
                    <a:pt x="12095" y="21599"/>
                  </a:cubicBezTo>
                  <a:cubicBezTo>
                    <a:pt x="14811" y="20914"/>
                    <a:pt x="16786" y="19428"/>
                    <a:pt x="18637" y="16342"/>
                  </a:cubicBezTo>
                  <a:cubicBezTo>
                    <a:pt x="18637" y="16342"/>
                    <a:pt x="18637" y="16228"/>
                    <a:pt x="19131" y="15885"/>
                  </a:cubicBezTo>
                  <a:cubicBezTo>
                    <a:pt x="19131" y="15428"/>
                    <a:pt x="19131" y="14628"/>
                    <a:pt x="19625" y="14057"/>
                  </a:cubicBezTo>
                  <a:cubicBezTo>
                    <a:pt x="19625" y="13714"/>
                    <a:pt x="19625" y="13371"/>
                    <a:pt x="20118" y="13028"/>
                  </a:cubicBezTo>
                  <a:cubicBezTo>
                    <a:pt x="20118" y="13028"/>
                    <a:pt x="20118" y="13028"/>
                    <a:pt x="20489" y="13028"/>
                  </a:cubicBezTo>
                  <a:cubicBezTo>
                    <a:pt x="21229" y="13028"/>
                    <a:pt x="21600" y="12799"/>
                    <a:pt x="21600" y="12114"/>
                  </a:cubicBezTo>
                  <a:cubicBezTo>
                    <a:pt x="21600" y="9599"/>
                    <a:pt x="21600" y="9599"/>
                    <a:pt x="21600" y="9599"/>
                  </a:cubicBezTo>
                  <a:cubicBezTo>
                    <a:pt x="21600" y="6857"/>
                    <a:pt x="21600" y="6857"/>
                    <a:pt x="21600" y="6857"/>
                  </a:cubicBezTo>
                  <a:cubicBezTo>
                    <a:pt x="21600" y="6399"/>
                    <a:pt x="21229" y="5714"/>
                    <a:pt x="20489" y="5714"/>
                  </a:cubicBezTo>
                  <a:cubicBezTo>
                    <a:pt x="20118" y="5714"/>
                    <a:pt x="20118" y="5714"/>
                    <a:pt x="20118" y="5714"/>
                  </a:cubicBezTo>
                  <a:cubicBezTo>
                    <a:pt x="19625" y="5599"/>
                    <a:pt x="19625" y="5257"/>
                    <a:pt x="19131" y="4457"/>
                  </a:cubicBezTo>
                  <a:cubicBezTo>
                    <a:pt x="19131" y="4457"/>
                    <a:pt x="19131" y="4457"/>
                    <a:pt x="19131" y="4457"/>
                  </a:cubicBezTo>
                  <a:cubicBezTo>
                    <a:pt x="19131" y="4457"/>
                    <a:pt x="18637" y="4457"/>
                    <a:pt x="18143" y="4457"/>
                  </a:cubicBezTo>
                  <a:cubicBezTo>
                    <a:pt x="16786" y="4342"/>
                    <a:pt x="15798" y="4342"/>
                    <a:pt x="15058" y="3771"/>
                  </a:cubicBezTo>
                  <a:cubicBezTo>
                    <a:pt x="14070" y="3771"/>
                    <a:pt x="13453" y="2971"/>
                    <a:pt x="12466" y="2742"/>
                  </a:cubicBezTo>
                  <a:cubicBezTo>
                    <a:pt x="12466" y="2399"/>
                    <a:pt x="12466" y="2399"/>
                    <a:pt x="12466" y="2399"/>
                  </a:cubicBezTo>
                  <a:cubicBezTo>
                    <a:pt x="12095" y="2057"/>
                    <a:pt x="11725" y="2057"/>
                    <a:pt x="11725" y="1599"/>
                  </a:cubicBezTo>
                  <a:cubicBezTo>
                    <a:pt x="10491" y="1257"/>
                    <a:pt x="9874" y="571"/>
                    <a:pt x="9503" y="0"/>
                  </a:cubicBezTo>
                  <a:cubicBezTo>
                    <a:pt x="9257" y="457"/>
                    <a:pt x="8886" y="799"/>
                    <a:pt x="8516" y="1257"/>
                  </a:cubicBezTo>
                  <a:cubicBezTo>
                    <a:pt x="7775" y="1257"/>
                    <a:pt x="7405" y="1485"/>
                    <a:pt x="7158" y="1485"/>
                  </a:cubicBezTo>
                  <a:cubicBezTo>
                    <a:pt x="6418" y="1599"/>
                    <a:pt x="5801" y="2057"/>
                    <a:pt x="5430" y="2399"/>
                  </a:cubicBezTo>
                  <a:cubicBezTo>
                    <a:pt x="4813" y="2971"/>
                    <a:pt x="3949" y="3771"/>
                    <a:pt x="3579" y="4342"/>
                  </a:cubicBezTo>
                  <a:cubicBezTo>
                    <a:pt x="2591" y="5257"/>
                    <a:pt x="2098" y="6171"/>
                    <a:pt x="2098" y="6171"/>
                  </a:cubicBezTo>
                  <a:cubicBezTo>
                    <a:pt x="1851" y="6399"/>
                    <a:pt x="1851" y="6399"/>
                    <a:pt x="1851" y="6399"/>
                  </a:cubicBezTo>
                  <a:cubicBezTo>
                    <a:pt x="1234" y="7771"/>
                    <a:pt x="1234" y="7771"/>
                    <a:pt x="1234" y="7771"/>
                  </a:cubicBezTo>
                  <a:cubicBezTo>
                    <a:pt x="1234" y="7199"/>
                    <a:pt x="1234" y="7199"/>
                    <a:pt x="1234" y="7199"/>
                  </a:cubicBezTo>
                  <a:cubicBezTo>
                    <a:pt x="1234" y="5714"/>
                    <a:pt x="1234" y="5714"/>
                    <a:pt x="1234" y="5714"/>
                  </a:cubicBezTo>
                  <a:cubicBezTo>
                    <a:pt x="1234" y="5714"/>
                    <a:pt x="1234" y="5714"/>
                    <a:pt x="1234" y="5714"/>
                  </a:cubicBezTo>
                  <a:cubicBezTo>
                    <a:pt x="493" y="5714"/>
                    <a:pt x="0" y="6399"/>
                    <a:pt x="0" y="6857"/>
                  </a:cubicBezTo>
                  <a:cubicBezTo>
                    <a:pt x="0" y="9599"/>
                    <a:pt x="0" y="9599"/>
                    <a:pt x="0" y="9599"/>
                  </a:cubicBezTo>
                  <a:cubicBezTo>
                    <a:pt x="0" y="12114"/>
                    <a:pt x="0" y="12114"/>
                    <a:pt x="0" y="12114"/>
                  </a:cubicBezTo>
                  <a:cubicBezTo>
                    <a:pt x="0" y="12799"/>
                    <a:pt x="493" y="13028"/>
                    <a:pt x="1234" y="13028"/>
                  </a:cubicBezTo>
                  <a:cubicBezTo>
                    <a:pt x="1481" y="13028"/>
                    <a:pt x="1481" y="13028"/>
                    <a:pt x="1851" y="13028"/>
                  </a:cubicBezTo>
                  <a:cubicBezTo>
                    <a:pt x="1851" y="13714"/>
                    <a:pt x="1851" y="14057"/>
                    <a:pt x="2098" y="14628"/>
                  </a:cubicBezTo>
                  <a:cubicBezTo>
                    <a:pt x="2098" y="15085"/>
                    <a:pt x="2591" y="15657"/>
                    <a:pt x="2838" y="15885"/>
                  </a:cubicBezTo>
                  <a:cubicBezTo>
                    <a:pt x="2838" y="16342"/>
                    <a:pt x="3332" y="16342"/>
                    <a:pt x="3332" y="17371"/>
                  </a:cubicBezTo>
                  <a:cubicBezTo>
                    <a:pt x="4937" y="19428"/>
                    <a:pt x="7158" y="20914"/>
                    <a:pt x="9503" y="21599"/>
                  </a:cubicBezTo>
                  <a:cubicBezTo>
                    <a:pt x="9874" y="21599"/>
                    <a:pt x="10244" y="21599"/>
                    <a:pt x="10861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3682" y="4397576"/>
              <a:ext cx="582589" cy="615469"/>
            </a:xfrm>
            <a:custGeom>
              <a:avLst/>
              <a:gdLst>
                <a:gd name="T0" fmla="*/ 218858 w 21600"/>
                <a:gd name="T1" fmla="*/ 231234 h 21600"/>
                <a:gd name="T2" fmla="*/ 218858 w 21600"/>
                <a:gd name="T3" fmla="*/ 231234 h 21600"/>
                <a:gd name="T4" fmla="*/ 218858 w 21600"/>
                <a:gd name="T5" fmla="*/ 231234 h 21600"/>
                <a:gd name="T6" fmla="*/ 218858 w 21600"/>
                <a:gd name="T7" fmla="*/ 23123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1593" y="21599"/>
                  </a:moveTo>
                  <a:cubicBezTo>
                    <a:pt x="12447" y="21599"/>
                    <a:pt x="13667" y="21253"/>
                    <a:pt x="14644" y="20675"/>
                  </a:cubicBezTo>
                  <a:cubicBezTo>
                    <a:pt x="16596" y="19289"/>
                    <a:pt x="18549" y="17210"/>
                    <a:pt x="19525" y="14438"/>
                  </a:cubicBezTo>
                  <a:cubicBezTo>
                    <a:pt x="19525" y="13976"/>
                    <a:pt x="19769" y="13629"/>
                    <a:pt x="19769" y="13052"/>
                  </a:cubicBezTo>
                  <a:cubicBezTo>
                    <a:pt x="19769" y="13167"/>
                    <a:pt x="20257" y="13167"/>
                    <a:pt x="20257" y="13167"/>
                  </a:cubicBezTo>
                  <a:cubicBezTo>
                    <a:pt x="20867" y="13167"/>
                    <a:pt x="21599" y="12705"/>
                    <a:pt x="21599" y="12474"/>
                  </a:cubicBezTo>
                  <a:cubicBezTo>
                    <a:pt x="21599" y="11666"/>
                    <a:pt x="21599" y="11666"/>
                    <a:pt x="21599" y="11666"/>
                  </a:cubicBezTo>
                  <a:cubicBezTo>
                    <a:pt x="21599" y="6930"/>
                    <a:pt x="21599" y="6930"/>
                    <a:pt x="21599" y="6930"/>
                  </a:cubicBezTo>
                  <a:cubicBezTo>
                    <a:pt x="21599" y="6352"/>
                    <a:pt x="20867" y="6006"/>
                    <a:pt x="20257" y="6006"/>
                  </a:cubicBezTo>
                  <a:cubicBezTo>
                    <a:pt x="19769" y="6006"/>
                    <a:pt x="19769" y="6006"/>
                    <a:pt x="19769" y="6006"/>
                  </a:cubicBezTo>
                  <a:cubicBezTo>
                    <a:pt x="19769" y="5313"/>
                    <a:pt x="19525" y="5082"/>
                    <a:pt x="19525" y="4504"/>
                  </a:cubicBezTo>
                  <a:cubicBezTo>
                    <a:pt x="19281" y="4504"/>
                    <a:pt x="19281" y="4504"/>
                    <a:pt x="19281" y="4504"/>
                  </a:cubicBezTo>
                  <a:cubicBezTo>
                    <a:pt x="16230" y="4504"/>
                    <a:pt x="13911" y="3465"/>
                    <a:pt x="12081" y="2194"/>
                  </a:cubicBezTo>
                  <a:cubicBezTo>
                    <a:pt x="11105" y="1039"/>
                    <a:pt x="10128" y="693"/>
                    <a:pt x="9518" y="0"/>
                  </a:cubicBezTo>
                  <a:cubicBezTo>
                    <a:pt x="9518" y="0"/>
                    <a:pt x="9518" y="0"/>
                    <a:pt x="9518" y="0"/>
                  </a:cubicBezTo>
                  <a:cubicBezTo>
                    <a:pt x="9518" y="0"/>
                    <a:pt x="9518" y="0"/>
                    <a:pt x="9152" y="231"/>
                  </a:cubicBezTo>
                  <a:cubicBezTo>
                    <a:pt x="8542" y="693"/>
                    <a:pt x="8176" y="1039"/>
                    <a:pt x="7200" y="1501"/>
                  </a:cubicBezTo>
                  <a:cubicBezTo>
                    <a:pt x="6711" y="1501"/>
                    <a:pt x="6711" y="1501"/>
                    <a:pt x="6589" y="1848"/>
                  </a:cubicBezTo>
                  <a:cubicBezTo>
                    <a:pt x="5491" y="2310"/>
                    <a:pt x="4149" y="3465"/>
                    <a:pt x="3661" y="4504"/>
                  </a:cubicBezTo>
                  <a:cubicBezTo>
                    <a:pt x="2928" y="5313"/>
                    <a:pt x="2196" y="6006"/>
                    <a:pt x="2196" y="6006"/>
                  </a:cubicBezTo>
                  <a:cubicBezTo>
                    <a:pt x="1464" y="7508"/>
                    <a:pt x="1464" y="7508"/>
                    <a:pt x="1464" y="7508"/>
                  </a:cubicBezTo>
                  <a:cubicBezTo>
                    <a:pt x="1464" y="6006"/>
                    <a:pt x="1464" y="6006"/>
                    <a:pt x="1464" y="6006"/>
                  </a:cubicBezTo>
                  <a:cubicBezTo>
                    <a:pt x="1464" y="6006"/>
                    <a:pt x="1464" y="6006"/>
                    <a:pt x="1464" y="6006"/>
                  </a:cubicBezTo>
                  <a:cubicBezTo>
                    <a:pt x="976" y="6006"/>
                    <a:pt x="0" y="6352"/>
                    <a:pt x="0" y="6930"/>
                  </a:cubicBezTo>
                  <a:cubicBezTo>
                    <a:pt x="0" y="7277"/>
                    <a:pt x="0" y="7277"/>
                    <a:pt x="0" y="7277"/>
                  </a:cubicBezTo>
                  <a:cubicBezTo>
                    <a:pt x="610" y="7508"/>
                    <a:pt x="976" y="7970"/>
                    <a:pt x="976" y="8316"/>
                  </a:cubicBezTo>
                  <a:cubicBezTo>
                    <a:pt x="1464" y="9240"/>
                    <a:pt x="1952" y="10164"/>
                    <a:pt x="1952" y="10742"/>
                  </a:cubicBezTo>
                  <a:cubicBezTo>
                    <a:pt x="1952" y="11088"/>
                    <a:pt x="1952" y="11435"/>
                    <a:pt x="1952" y="11666"/>
                  </a:cubicBezTo>
                  <a:cubicBezTo>
                    <a:pt x="3172" y="13976"/>
                    <a:pt x="3172" y="13976"/>
                    <a:pt x="3172" y="13976"/>
                  </a:cubicBezTo>
                  <a:cubicBezTo>
                    <a:pt x="3172" y="13976"/>
                    <a:pt x="3172" y="14322"/>
                    <a:pt x="3661" y="14322"/>
                  </a:cubicBezTo>
                  <a:cubicBezTo>
                    <a:pt x="3661" y="14322"/>
                    <a:pt x="3661" y="14322"/>
                    <a:pt x="3661" y="14322"/>
                  </a:cubicBezTo>
                  <a:cubicBezTo>
                    <a:pt x="3661" y="14322"/>
                    <a:pt x="3661" y="14322"/>
                    <a:pt x="3661" y="14322"/>
                  </a:cubicBezTo>
                  <a:cubicBezTo>
                    <a:pt x="3661" y="14900"/>
                    <a:pt x="3783" y="15131"/>
                    <a:pt x="3783" y="15940"/>
                  </a:cubicBezTo>
                  <a:cubicBezTo>
                    <a:pt x="3783" y="17903"/>
                    <a:pt x="3783" y="17903"/>
                    <a:pt x="3783" y="17903"/>
                  </a:cubicBezTo>
                  <a:cubicBezTo>
                    <a:pt x="5491" y="19982"/>
                    <a:pt x="8176" y="21599"/>
                    <a:pt x="11105" y="21599"/>
                  </a:cubicBezTo>
                  <a:cubicBezTo>
                    <a:pt x="11105" y="21599"/>
                    <a:pt x="11105" y="21599"/>
                    <a:pt x="11593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44773" y="3671153"/>
              <a:ext cx="490692" cy="246188"/>
            </a:xfrm>
            <a:custGeom>
              <a:avLst/>
              <a:gdLst>
                <a:gd name="T0" fmla="*/ 184335 w 21600"/>
                <a:gd name="T1" fmla="*/ 92493 h 21600"/>
                <a:gd name="T2" fmla="*/ 184335 w 21600"/>
                <a:gd name="T3" fmla="*/ 92493 h 21600"/>
                <a:gd name="T4" fmla="*/ 184335 w 21600"/>
                <a:gd name="T5" fmla="*/ 92493 h 21600"/>
                <a:gd name="T6" fmla="*/ 184335 w 21600"/>
                <a:gd name="T7" fmla="*/ 9249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0735"/>
                  </a:moveTo>
                  <a:cubicBezTo>
                    <a:pt x="289" y="21600"/>
                    <a:pt x="289" y="21600"/>
                    <a:pt x="289" y="21600"/>
                  </a:cubicBezTo>
                  <a:cubicBezTo>
                    <a:pt x="1159" y="19296"/>
                    <a:pt x="1159" y="19296"/>
                    <a:pt x="1159" y="19296"/>
                  </a:cubicBezTo>
                  <a:cubicBezTo>
                    <a:pt x="1159" y="18143"/>
                    <a:pt x="1159" y="18143"/>
                    <a:pt x="1159" y="18143"/>
                  </a:cubicBezTo>
                  <a:cubicBezTo>
                    <a:pt x="1159" y="18143"/>
                    <a:pt x="1159" y="18143"/>
                    <a:pt x="1159" y="18143"/>
                  </a:cubicBezTo>
                  <a:cubicBezTo>
                    <a:pt x="2174" y="15263"/>
                    <a:pt x="4638" y="10943"/>
                    <a:pt x="6523" y="9503"/>
                  </a:cubicBezTo>
                  <a:cubicBezTo>
                    <a:pt x="8842" y="7199"/>
                    <a:pt x="9422" y="4607"/>
                    <a:pt x="9422" y="4607"/>
                  </a:cubicBezTo>
                  <a:cubicBezTo>
                    <a:pt x="9422" y="4607"/>
                    <a:pt x="13771" y="16128"/>
                    <a:pt x="20295" y="16415"/>
                  </a:cubicBezTo>
                  <a:cubicBezTo>
                    <a:pt x="20875" y="16415"/>
                    <a:pt x="20875" y="16415"/>
                    <a:pt x="20875" y="16415"/>
                  </a:cubicBezTo>
                  <a:cubicBezTo>
                    <a:pt x="20875" y="16415"/>
                    <a:pt x="20875" y="16415"/>
                    <a:pt x="20875" y="16415"/>
                  </a:cubicBezTo>
                  <a:cubicBezTo>
                    <a:pt x="21455" y="16415"/>
                    <a:pt x="21599" y="16415"/>
                    <a:pt x="21599" y="16415"/>
                  </a:cubicBezTo>
                  <a:cubicBezTo>
                    <a:pt x="21599" y="16415"/>
                    <a:pt x="21599" y="16415"/>
                    <a:pt x="21599" y="16415"/>
                  </a:cubicBezTo>
                  <a:cubicBezTo>
                    <a:pt x="21599" y="16415"/>
                    <a:pt x="21599" y="16415"/>
                    <a:pt x="21599" y="16415"/>
                  </a:cubicBezTo>
                  <a:cubicBezTo>
                    <a:pt x="21599" y="16415"/>
                    <a:pt x="21599" y="16415"/>
                    <a:pt x="21599" y="16415"/>
                  </a:cubicBezTo>
                  <a:cubicBezTo>
                    <a:pt x="21599" y="14399"/>
                    <a:pt x="21455" y="9503"/>
                    <a:pt x="19425" y="5471"/>
                  </a:cubicBezTo>
                  <a:cubicBezTo>
                    <a:pt x="17540" y="1727"/>
                    <a:pt x="15076" y="0"/>
                    <a:pt x="11162" y="0"/>
                  </a:cubicBezTo>
                  <a:cubicBezTo>
                    <a:pt x="11017" y="0"/>
                    <a:pt x="10582" y="0"/>
                    <a:pt x="10002" y="0"/>
                  </a:cubicBezTo>
                  <a:cubicBezTo>
                    <a:pt x="10002" y="0"/>
                    <a:pt x="5653" y="0"/>
                    <a:pt x="2754" y="6336"/>
                  </a:cubicBezTo>
                  <a:cubicBezTo>
                    <a:pt x="579" y="10655"/>
                    <a:pt x="0" y="15263"/>
                    <a:pt x="0" y="207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78810" y="3939877"/>
              <a:ext cx="499362" cy="240987"/>
            </a:xfrm>
            <a:custGeom>
              <a:avLst/>
              <a:gdLst>
                <a:gd name="T0" fmla="*/ 187592 w 21600"/>
                <a:gd name="T1" fmla="*/ 90540 h 21600"/>
                <a:gd name="T2" fmla="*/ 187592 w 21600"/>
                <a:gd name="T3" fmla="*/ 90540 h 21600"/>
                <a:gd name="T4" fmla="*/ 187592 w 21600"/>
                <a:gd name="T5" fmla="*/ 90540 h 21600"/>
                <a:gd name="T6" fmla="*/ 187592 w 21600"/>
                <a:gd name="T7" fmla="*/ 905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cubicBezTo>
                    <a:pt x="0" y="21599"/>
                    <a:pt x="0" y="21599"/>
                    <a:pt x="710" y="21599"/>
                  </a:cubicBezTo>
                  <a:cubicBezTo>
                    <a:pt x="1421" y="19232"/>
                    <a:pt x="1421" y="19232"/>
                    <a:pt x="1421" y="19232"/>
                  </a:cubicBezTo>
                  <a:cubicBezTo>
                    <a:pt x="1421" y="19232"/>
                    <a:pt x="1421" y="19232"/>
                    <a:pt x="1421" y="18345"/>
                  </a:cubicBezTo>
                  <a:cubicBezTo>
                    <a:pt x="1421" y="19232"/>
                    <a:pt x="1421" y="19232"/>
                    <a:pt x="1421" y="19232"/>
                  </a:cubicBezTo>
                  <a:cubicBezTo>
                    <a:pt x="1847" y="17753"/>
                    <a:pt x="2700" y="14794"/>
                    <a:pt x="3836" y="12723"/>
                  </a:cubicBezTo>
                  <a:cubicBezTo>
                    <a:pt x="4547" y="11539"/>
                    <a:pt x="5400" y="10060"/>
                    <a:pt x="6252" y="9468"/>
                  </a:cubicBezTo>
                  <a:cubicBezTo>
                    <a:pt x="8952" y="7693"/>
                    <a:pt x="9521" y="4438"/>
                    <a:pt x="9521" y="4438"/>
                  </a:cubicBezTo>
                  <a:cubicBezTo>
                    <a:pt x="9521" y="4438"/>
                    <a:pt x="14068" y="16273"/>
                    <a:pt x="20463" y="17753"/>
                  </a:cubicBezTo>
                  <a:cubicBezTo>
                    <a:pt x="20747" y="17753"/>
                    <a:pt x="20747" y="17753"/>
                    <a:pt x="20747" y="17753"/>
                  </a:cubicBezTo>
                  <a:cubicBezTo>
                    <a:pt x="20747" y="17753"/>
                    <a:pt x="20747" y="17753"/>
                    <a:pt x="20747" y="17753"/>
                  </a:cubicBezTo>
                  <a:cubicBezTo>
                    <a:pt x="21173" y="17753"/>
                    <a:pt x="21173" y="17753"/>
                    <a:pt x="21599" y="17753"/>
                  </a:cubicBezTo>
                  <a:cubicBezTo>
                    <a:pt x="21599" y="17753"/>
                    <a:pt x="21599" y="17753"/>
                    <a:pt x="21599" y="17753"/>
                  </a:cubicBezTo>
                  <a:cubicBezTo>
                    <a:pt x="21599" y="17753"/>
                    <a:pt x="21599" y="17753"/>
                    <a:pt x="21599" y="17753"/>
                  </a:cubicBezTo>
                  <a:cubicBezTo>
                    <a:pt x="21599" y="17753"/>
                    <a:pt x="21599" y="17753"/>
                    <a:pt x="21599" y="17753"/>
                  </a:cubicBezTo>
                  <a:cubicBezTo>
                    <a:pt x="21599" y="14794"/>
                    <a:pt x="21173" y="9468"/>
                    <a:pt x="19326" y="5030"/>
                  </a:cubicBezTo>
                  <a:cubicBezTo>
                    <a:pt x="17621" y="2071"/>
                    <a:pt x="14778" y="0"/>
                    <a:pt x="11368" y="0"/>
                  </a:cubicBezTo>
                  <a:cubicBezTo>
                    <a:pt x="11084" y="0"/>
                    <a:pt x="10657" y="0"/>
                    <a:pt x="10231" y="0"/>
                  </a:cubicBezTo>
                  <a:cubicBezTo>
                    <a:pt x="10231" y="0"/>
                    <a:pt x="6678" y="0"/>
                    <a:pt x="3836" y="5030"/>
                  </a:cubicBezTo>
                  <a:cubicBezTo>
                    <a:pt x="3268" y="5030"/>
                    <a:pt x="2984" y="5917"/>
                    <a:pt x="2984" y="7101"/>
                  </a:cubicBezTo>
                  <a:cubicBezTo>
                    <a:pt x="852" y="10060"/>
                    <a:pt x="0" y="14794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3992" y="4397576"/>
              <a:ext cx="582588" cy="615469"/>
            </a:xfrm>
            <a:custGeom>
              <a:avLst/>
              <a:gdLst>
                <a:gd name="T0" fmla="*/ 218857 w 21600"/>
                <a:gd name="T1" fmla="*/ 231234 h 21600"/>
                <a:gd name="T2" fmla="*/ 218857 w 21600"/>
                <a:gd name="T3" fmla="*/ 231234 h 21600"/>
                <a:gd name="T4" fmla="*/ 218857 w 21600"/>
                <a:gd name="T5" fmla="*/ 231234 h 21600"/>
                <a:gd name="T6" fmla="*/ 218857 w 21600"/>
                <a:gd name="T7" fmla="*/ 23123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7077" y="20675"/>
                  </a:moveTo>
                  <a:cubicBezTo>
                    <a:pt x="8054" y="21253"/>
                    <a:pt x="9152" y="21599"/>
                    <a:pt x="10128" y="21599"/>
                  </a:cubicBezTo>
                  <a:cubicBezTo>
                    <a:pt x="10372" y="21599"/>
                    <a:pt x="10372" y="21599"/>
                    <a:pt x="10738" y="21599"/>
                  </a:cubicBezTo>
                  <a:cubicBezTo>
                    <a:pt x="13545" y="21599"/>
                    <a:pt x="16230" y="19982"/>
                    <a:pt x="18061" y="17903"/>
                  </a:cubicBezTo>
                  <a:cubicBezTo>
                    <a:pt x="18061" y="15940"/>
                    <a:pt x="18061" y="15940"/>
                    <a:pt x="18061" y="15940"/>
                  </a:cubicBezTo>
                  <a:cubicBezTo>
                    <a:pt x="18061" y="14438"/>
                    <a:pt x="18549" y="13976"/>
                    <a:pt x="19037" y="13052"/>
                  </a:cubicBezTo>
                  <a:cubicBezTo>
                    <a:pt x="19037" y="12474"/>
                    <a:pt x="19525" y="11435"/>
                    <a:pt x="19525" y="10280"/>
                  </a:cubicBezTo>
                  <a:cubicBezTo>
                    <a:pt x="20135" y="9471"/>
                    <a:pt x="20257" y="9125"/>
                    <a:pt x="20745" y="7970"/>
                  </a:cubicBezTo>
                  <a:cubicBezTo>
                    <a:pt x="21233" y="7508"/>
                    <a:pt x="21233" y="7508"/>
                    <a:pt x="21599" y="7277"/>
                  </a:cubicBezTo>
                  <a:cubicBezTo>
                    <a:pt x="21599" y="6930"/>
                    <a:pt x="21599" y="6930"/>
                    <a:pt x="21599" y="6930"/>
                  </a:cubicBezTo>
                  <a:cubicBezTo>
                    <a:pt x="21599" y="6352"/>
                    <a:pt x="20745" y="6006"/>
                    <a:pt x="20135" y="6006"/>
                  </a:cubicBezTo>
                  <a:cubicBezTo>
                    <a:pt x="20135" y="6006"/>
                    <a:pt x="20135" y="6006"/>
                    <a:pt x="20013" y="6006"/>
                  </a:cubicBezTo>
                  <a:cubicBezTo>
                    <a:pt x="20013" y="5313"/>
                    <a:pt x="19525" y="5082"/>
                    <a:pt x="19525" y="4504"/>
                  </a:cubicBezTo>
                  <a:cubicBezTo>
                    <a:pt x="19525" y="4504"/>
                    <a:pt x="19525" y="4504"/>
                    <a:pt x="19525" y="4504"/>
                  </a:cubicBezTo>
                  <a:cubicBezTo>
                    <a:pt x="17694" y="4504"/>
                    <a:pt x="16230" y="4158"/>
                    <a:pt x="14766" y="3927"/>
                  </a:cubicBezTo>
                  <a:cubicBezTo>
                    <a:pt x="14033" y="3118"/>
                    <a:pt x="13057" y="2887"/>
                    <a:pt x="12203" y="2194"/>
                  </a:cubicBezTo>
                  <a:cubicBezTo>
                    <a:pt x="11105" y="1501"/>
                    <a:pt x="10128" y="693"/>
                    <a:pt x="9640" y="0"/>
                  </a:cubicBezTo>
                  <a:cubicBezTo>
                    <a:pt x="9152" y="0"/>
                    <a:pt x="9152" y="0"/>
                    <a:pt x="9152" y="0"/>
                  </a:cubicBezTo>
                  <a:cubicBezTo>
                    <a:pt x="9152" y="693"/>
                    <a:pt x="8542" y="1039"/>
                    <a:pt x="7077" y="1501"/>
                  </a:cubicBezTo>
                  <a:cubicBezTo>
                    <a:pt x="6589" y="1501"/>
                    <a:pt x="6589" y="1848"/>
                    <a:pt x="6101" y="1848"/>
                  </a:cubicBezTo>
                  <a:cubicBezTo>
                    <a:pt x="5247" y="2310"/>
                    <a:pt x="4271" y="3465"/>
                    <a:pt x="3905" y="4158"/>
                  </a:cubicBezTo>
                  <a:cubicBezTo>
                    <a:pt x="3050" y="5313"/>
                    <a:pt x="2562" y="6006"/>
                    <a:pt x="2562" y="6006"/>
                  </a:cubicBezTo>
                  <a:cubicBezTo>
                    <a:pt x="1586" y="7508"/>
                    <a:pt x="1586" y="7508"/>
                    <a:pt x="1586" y="7508"/>
                  </a:cubicBezTo>
                  <a:cubicBezTo>
                    <a:pt x="1586" y="6006"/>
                    <a:pt x="1586" y="6006"/>
                    <a:pt x="1586" y="6006"/>
                  </a:cubicBezTo>
                  <a:cubicBezTo>
                    <a:pt x="1586" y="6006"/>
                    <a:pt x="1586" y="6006"/>
                    <a:pt x="1586" y="6006"/>
                  </a:cubicBezTo>
                  <a:cubicBezTo>
                    <a:pt x="732" y="6006"/>
                    <a:pt x="0" y="6352"/>
                    <a:pt x="0" y="6930"/>
                  </a:cubicBezTo>
                  <a:cubicBezTo>
                    <a:pt x="0" y="11666"/>
                    <a:pt x="0" y="11666"/>
                    <a:pt x="0" y="11666"/>
                  </a:cubicBezTo>
                  <a:cubicBezTo>
                    <a:pt x="0" y="12474"/>
                    <a:pt x="0" y="12474"/>
                    <a:pt x="0" y="12474"/>
                  </a:cubicBezTo>
                  <a:cubicBezTo>
                    <a:pt x="0" y="12705"/>
                    <a:pt x="732" y="13167"/>
                    <a:pt x="1586" y="13167"/>
                  </a:cubicBezTo>
                  <a:cubicBezTo>
                    <a:pt x="1586" y="13167"/>
                    <a:pt x="1830" y="13167"/>
                    <a:pt x="1830" y="13052"/>
                  </a:cubicBezTo>
                  <a:cubicBezTo>
                    <a:pt x="2074" y="13629"/>
                    <a:pt x="2074" y="13976"/>
                    <a:pt x="2562" y="14438"/>
                  </a:cubicBezTo>
                  <a:cubicBezTo>
                    <a:pt x="3294" y="17210"/>
                    <a:pt x="4881" y="19289"/>
                    <a:pt x="7077" y="2067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1828" y="3752637"/>
              <a:ext cx="566983" cy="537451"/>
            </a:xfrm>
            <a:custGeom>
              <a:avLst/>
              <a:gdLst>
                <a:gd name="T0" fmla="*/ 212995 w 21600"/>
                <a:gd name="T1" fmla="*/ 201922 h 21600"/>
                <a:gd name="T2" fmla="*/ 212995 w 21600"/>
                <a:gd name="T3" fmla="*/ 201922 h 21600"/>
                <a:gd name="T4" fmla="*/ 212995 w 21600"/>
                <a:gd name="T5" fmla="*/ 201922 h 21600"/>
                <a:gd name="T6" fmla="*/ 212995 w 21600"/>
                <a:gd name="T7" fmla="*/ 20192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841" y="5565"/>
                  </a:moveTo>
                  <a:cubicBezTo>
                    <a:pt x="14316" y="5565"/>
                    <a:pt x="10925" y="1722"/>
                    <a:pt x="9920" y="0"/>
                  </a:cubicBezTo>
                  <a:cubicBezTo>
                    <a:pt x="9418" y="662"/>
                    <a:pt x="8665" y="1590"/>
                    <a:pt x="7032" y="1722"/>
                  </a:cubicBezTo>
                  <a:cubicBezTo>
                    <a:pt x="4269" y="2782"/>
                    <a:pt x="2260" y="7420"/>
                    <a:pt x="2260" y="7420"/>
                  </a:cubicBezTo>
                  <a:cubicBezTo>
                    <a:pt x="1255" y="8878"/>
                    <a:pt x="1255" y="8878"/>
                    <a:pt x="1255" y="8878"/>
                  </a:cubicBezTo>
                  <a:cubicBezTo>
                    <a:pt x="1255" y="6758"/>
                    <a:pt x="1255" y="6758"/>
                    <a:pt x="1255" y="6758"/>
                  </a:cubicBezTo>
                  <a:cubicBezTo>
                    <a:pt x="1255" y="6758"/>
                    <a:pt x="1255" y="6758"/>
                    <a:pt x="1255" y="6758"/>
                  </a:cubicBezTo>
                  <a:cubicBezTo>
                    <a:pt x="502" y="6758"/>
                    <a:pt x="0" y="7553"/>
                    <a:pt x="0" y="8083"/>
                  </a:cubicBezTo>
                  <a:cubicBezTo>
                    <a:pt x="0" y="10998"/>
                    <a:pt x="0" y="10998"/>
                    <a:pt x="0" y="10998"/>
                  </a:cubicBezTo>
                  <a:cubicBezTo>
                    <a:pt x="502" y="10998"/>
                    <a:pt x="1255" y="10998"/>
                    <a:pt x="1506" y="10998"/>
                  </a:cubicBezTo>
                  <a:cubicBezTo>
                    <a:pt x="5902" y="10998"/>
                    <a:pt x="8916" y="14576"/>
                    <a:pt x="10423" y="19347"/>
                  </a:cubicBezTo>
                  <a:cubicBezTo>
                    <a:pt x="13186" y="19744"/>
                    <a:pt x="15195" y="20539"/>
                    <a:pt x="17079" y="21600"/>
                  </a:cubicBezTo>
                  <a:cubicBezTo>
                    <a:pt x="17581" y="21600"/>
                    <a:pt x="17581" y="21600"/>
                    <a:pt x="17581" y="21202"/>
                  </a:cubicBezTo>
                  <a:cubicBezTo>
                    <a:pt x="17581" y="18817"/>
                    <a:pt x="17581" y="18817"/>
                    <a:pt x="17581" y="18817"/>
                  </a:cubicBezTo>
                  <a:cubicBezTo>
                    <a:pt x="17581" y="17889"/>
                    <a:pt x="18334" y="16829"/>
                    <a:pt x="18837" y="16166"/>
                  </a:cubicBezTo>
                  <a:cubicBezTo>
                    <a:pt x="18837" y="13251"/>
                    <a:pt x="19967" y="10733"/>
                    <a:pt x="21600" y="8480"/>
                  </a:cubicBezTo>
                  <a:cubicBezTo>
                    <a:pt x="21600" y="8083"/>
                    <a:pt x="21600" y="8083"/>
                    <a:pt x="21600" y="8083"/>
                  </a:cubicBezTo>
                  <a:cubicBezTo>
                    <a:pt x="21600" y="7420"/>
                    <a:pt x="21348" y="6758"/>
                    <a:pt x="20720" y="6758"/>
                  </a:cubicBezTo>
                  <a:cubicBezTo>
                    <a:pt x="20344" y="6758"/>
                    <a:pt x="20344" y="6758"/>
                    <a:pt x="20344" y="6758"/>
                  </a:cubicBezTo>
                  <a:cubicBezTo>
                    <a:pt x="19967" y="6625"/>
                    <a:pt x="19967" y="5830"/>
                    <a:pt x="19841" y="556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91661" y="3235991"/>
              <a:ext cx="497629" cy="247922"/>
            </a:xfrm>
            <a:custGeom>
              <a:avLst/>
              <a:gdLst>
                <a:gd name="T0" fmla="*/ 186941 w 21600"/>
                <a:gd name="T1" fmla="*/ 93145 h 21600"/>
                <a:gd name="T2" fmla="*/ 186941 w 21600"/>
                <a:gd name="T3" fmla="*/ 93145 h 21600"/>
                <a:gd name="T4" fmla="*/ 186941 w 21600"/>
                <a:gd name="T5" fmla="*/ 93145 h 21600"/>
                <a:gd name="T6" fmla="*/ 186941 w 21600"/>
                <a:gd name="T7" fmla="*/ 9314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858" y="19007"/>
                  </a:moveTo>
                  <a:cubicBezTo>
                    <a:pt x="1144" y="18719"/>
                    <a:pt x="1144" y="18719"/>
                    <a:pt x="1144" y="18719"/>
                  </a:cubicBezTo>
                  <a:cubicBezTo>
                    <a:pt x="1144" y="18719"/>
                    <a:pt x="1144" y="18719"/>
                    <a:pt x="1144" y="18719"/>
                  </a:cubicBezTo>
                  <a:cubicBezTo>
                    <a:pt x="2002" y="14975"/>
                    <a:pt x="3862" y="11520"/>
                    <a:pt x="6007" y="9503"/>
                  </a:cubicBezTo>
                  <a:cubicBezTo>
                    <a:pt x="8868" y="6912"/>
                    <a:pt x="9154" y="4608"/>
                    <a:pt x="9154" y="4608"/>
                  </a:cubicBezTo>
                  <a:cubicBezTo>
                    <a:pt x="9154" y="4608"/>
                    <a:pt x="13732" y="15839"/>
                    <a:pt x="20312" y="16703"/>
                  </a:cubicBezTo>
                  <a:cubicBezTo>
                    <a:pt x="20741" y="16703"/>
                    <a:pt x="20741" y="16703"/>
                    <a:pt x="20741" y="16703"/>
                  </a:cubicBezTo>
                  <a:cubicBezTo>
                    <a:pt x="20741" y="16703"/>
                    <a:pt x="20741" y="16703"/>
                    <a:pt x="20741" y="16703"/>
                  </a:cubicBezTo>
                  <a:cubicBezTo>
                    <a:pt x="20884" y="16703"/>
                    <a:pt x="20884" y="16703"/>
                    <a:pt x="21600" y="16703"/>
                  </a:cubicBezTo>
                  <a:cubicBezTo>
                    <a:pt x="21600" y="16703"/>
                    <a:pt x="21600" y="16703"/>
                    <a:pt x="21600" y="16703"/>
                  </a:cubicBezTo>
                  <a:cubicBezTo>
                    <a:pt x="21600" y="16703"/>
                    <a:pt x="21600" y="16703"/>
                    <a:pt x="21600" y="16703"/>
                  </a:cubicBezTo>
                  <a:cubicBezTo>
                    <a:pt x="21600" y="16703"/>
                    <a:pt x="21600" y="16703"/>
                    <a:pt x="21600" y="16703"/>
                  </a:cubicBezTo>
                  <a:cubicBezTo>
                    <a:pt x="21600" y="14112"/>
                    <a:pt x="20884" y="9503"/>
                    <a:pt x="19168" y="5471"/>
                  </a:cubicBezTo>
                  <a:cubicBezTo>
                    <a:pt x="17451" y="1728"/>
                    <a:pt x="14447" y="0"/>
                    <a:pt x="11443" y="0"/>
                  </a:cubicBezTo>
                  <a:cubicBezTo>
                    <a:pt x="11014" y="0"/>
                    <a:pt x="10585" y="0"/>
                    <a:pt x="10013" y="0"/>
                  </a:cubicBezTo>
                  <a:cubicBezTo>
                    <a:pt x="9584" y="0"/>
                    <a:pt x="5578" y="0"/>
                    <a:pt x="2574" y="6336"/>
                  </a:cubicBezTo>
                  <a:cubicBezTo>
                    <a:pt x="858" y="10368"/>
                    <a:pt x="0" y="14975"/>
                    <a:pt x="0" y="20736"/>
                  </a:cubicBezTo>
                  <a:cubicBezTo>
                    <a:pt x="0" y="21599"/>
                    <a:pt x="0" y="21599"/>
                    <a:pt x="0" y="21599"/>
                  </a:cubicBezTo>
                  <a:lnTo>
                    <a:pt x="858" y="19007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8796" y="3920806"/>
              <a:ext cx="908560" cy="627605"/>
            </a:xfrm>
            <a:custGeom>
              <a:avLst/>
              <a:gdLst>
                <a:gd name="T0" fmla="*/ 341313 w 21600"/>
                <a:gd name="T1" fmla="*/ 235793 h 21600"/>
                <a:gd name="T2" fmla="*/ 341313 w 21600"/>
                <a:gd name="T3" fmla="*/ 235793 h 21600"/>
                <a:gd name="T4" fmla="*/ 341313 w 21600"/>
                <a:gd name="T5" fmla="*/ 235793 h 21600"/>
                <a:gd name="T6" fmla="*/ 341313 w 21600"/>
                <a:gd name="T7" fmla="*/ 23579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3521" y="6332"/>
                  </a:moveTo>
                  <a:cubicBezTo>
                    <a:pt x="1878" y="6332"/>
                    <a:pt x="313" y="8594"/>
                    <a:pt x="0" y="11421"/>
                  </a:cubicBezTo>
                  <a:cubicBezTo>
                    <a:pt x="704" y="11761"/>
                    <a:pt x="1173" y="12213"/>
                    <a:pt x="1486" y="12665"/>
                  </a:cubicBezTo>
                  <a:cubicBezTo>
                    <a:pt x="1878" y="13005"/>
                    <a:pt x="2426" y="13344"/>
                    <a:pt x="2739" y="13796"/>
                  </a:cubicBezTo>
                  <a:cubicBezTo>
                    <a:pt x="2817" y="14136"/>
                    <a:pt x="2817" y="14136"/>
                    <a:pt x="2895" y="14475"/>
                  </a:cubicBezTo>
                  <a:cubicBezTo>
                    <a:pt x="3756" y="15719"/>
                    <a:pt x="4147" y="17415"/>
                    <a:pt x="4382" y="18546"/>
                  </a:cubicBezTo>
                  <a:cubicBezTo>
                    <a:pt x="4382" y="18659"/>
                    <a:pt x="4382" y="18659"/>
                    <a:pt x="4382" y="19225"/>
                  </a:cubicBezTo>
                  <a:cubicBezTo>
                    <a:pt x="5008" y="21373"/>
                    <a:pt x="5008" y="21373"/>
                    <a:pt x="5008" y="21373"/>
                  </a:cubicBezTo>
                  <a:cubicBezTo>
                    <a:pt x="5008" y="21373"/>
                    <a:pt x="5008" y="21373"/>
                    <a:pt x="5008" y="21373"/>
                  </a:cubicBezTo>
                  <a:cubicBezTo>
                    <a:pt x="5321" y="21373"/>
                    <a:pt x="5321" y="21600"/>
                    <a:pt x="5321" y="21600"/>
                  </a:cubicBezTo>
                  <a:cubicBezTo>
                    <a:pt x="5321" y="21373"/>
                    <a:pt x="5321" y="21373"/>
                    <a:pt x="5478" y="21373"/>
                  </a:cubicBezTo>
                  <a:cubicBezTo>
                    <a:pt x="6260" y="20808"/>
                    <a:pt x="6965" y="20242"/>
                    <a:pt x="7747" y="20242"/>
                  </a:cubicBezTo>
                  <a:cubicBezTo>
                    <a:pt x="8608" y="19451"/>
                    <a:pt x="9234" y="19451"/>
                    <a:pt x="9469" y="19451"/>
                  </a:cubicBezTo>
                  <a:cubicBezTo>
                    <a:pt x="9704" y="19451"/>
                    <a:pt x="9860" y="19451"/>
                    <a:pt x="10095" y="19451"/>
                  </a:cubicBezTo>
                  <a:cubicBezTo>
                    <a:pt x="11504" y="19451"/>
                    <a:pt x="12599" y="19790"/>
                    <a:pt x="13460" y="20469"/>
                  </a:cubicBezTo>
                  <a:cubicBezTo>
                    <a:pt x="14165" y="20808"/>
                    <a:pt x="14634" y="21147"/>
                    <a:pt x="15026" y="21373"/>
                  </a:cubicBezTo>
                  <a:cubicBezTo>
                    <a:pt x="15026" y="21147"/>
                    <a:pt x="15339" y="21147"/>
                    <a:pt x="15339" y="20808"/>
                  </a:cubicBezTo>
                  <a:cubicBezTo>
                    <a:pt x="15339" y="20242"/>
                    <a:pt x="15339" y="19451"/>
                    <a:pt x="15339" y="18659"/>
                  </a:cubicBezTo>
                  <a:cubicBezTo>
                    <a:pt x="15965" y="17076"/>
                    <a:pt x="16278" y="15380"/>
                    <a:pt x="17217" y="14136"/>
                  </a:cubicBezTo>
                  <a:cubicBezTo>
                    <a:pt x="17530" y="13796"/>
                    <a:pt x="17999" y="13457"/>
                    <a:pt x="18156" y="13344"/>
                  </a:cubicBezTo>
                  <a:cubicBezTo>
                    <a:pt x="18626" y="12665"/>
                    <a:pt x="18939" y="12326"/>
                    <a:pt x="19799" y="12213"/>
                  </a:cubicBezTo>
                  <a:cubicBezTo>
                    <a:pt x="20504" y="11421"/>
                    <a:pt x="21208" y="11082"/>
                    <a:pt x="21600" y="11082"/>
                  </a:cubicBezTo>
                  <a:cubicBezTo>
                    <a:pt x="21208" y="8368"/>
                    <a:pt x="19799" y="6332"/>
                    <a:pt x="18156" y="6332"/>
                  </a:cubicBezTo>
                  <a:cubicBezTo>
                    <a:pt x="17999" y="6332"/>
                    <a:pt x="17530" y="6219"/>
                    <a:pt x="17217" y="6219"/>
                  </a:cubicBezTo>
                  <a:cubicBezTo>
                    <a:pt x="16669" y="5541"/>
                    <a:pt x="15965" y="5541"/>
                    <a:pt x="15339" y="4862"/>
                  </a:cubicBezTo>
                  <a:cubicBezTo>
                    <a:pt x="14634" y="3958"/>
                    <a:pt x="14165" y="2601"/>
                    <a:pt x="14165" y="1130"/>
                  </a:cubicBezTo>
                  <a:cubicBezTo>
                    <a:pt x="14165" y="678"/>
                    <a:pt x="14165" y="565"/>
                    <a:pt x="14165" y="0"/>
                  </a:cubicBezTo>
                  <a:cubicBezTo>
                    <a:pt x="13226" y="1130"/>
                    <a:pt x="12130" y="1809"/>
                    <a:pt x="10878" y="1809"/>
                  </a:cubicBezTo>
                  <a:cubicBezTo>
                    <a:pt x="9704" y="1809"/>
                    <a:pt x="8608" y="1130"/>
                    <a:pt x="7747" y="0"/>
                  </a:cubicBezTo>
                  <a:cubicBezTo>
                    <a:pt x="7513" y="565"/>
                    <a:pt x="7513" y="678"/>
                    <a:pt x="7513" y="1130"/>
                  </a:cubicBezTo>
                  <a:cubicBezTo>
                    <a:pt x="7513" y="2601"/>
                    <a:pt x="6965" y="4297"/>
                    <a:pt x="6260" y="4862"/>
                  </a:cubicBezTo>
                  <a:cubicBezTo>
                    <a:pt x="5713" y="5541"/>
                    <a:pt x="5008" y="6219"/>
                    <a:pt x="4382" y="6219"/>
                  </a:cubicBezTo>
                  <a:cubicBezTo>
                    <a:pt x="4147" y="6332"/>
                    <a:pt x="3991" y="6332"/>
                    <a:pt x="3521" y="633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1828" y="4312625"/>
              <a:ext cx="494160" cy="235786"/>
            </a:xfrm>
            <a:custGeom>
              <a:avLst/>
              <a:gdLst>
                <a:gd name="T0" fmla="*/ 185638 w 21600"/>
                <a:gd name="T1" fmla="*/ 88586 h 21600"/>
                <a:gd name="T2" fmla="*/ 185638 w 21600"/>
                <a:gd name="T3" fmla="*/ 88586 h 21600"/>
                <a:gd name="T4" fmla="*/ 185638 w 21600"/>
                <a:gd name="T5" fmla="*/ 88586 h 21600"/>
                <a:gd name="T6" fmla="*/ 185638 w 21600"/>
                <a:gd name="T7" fmla="*/ 8858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1375" y="0"/>
                  </a:moveTo>
                  <a:cubicBezTo>
                    <a:pt x="11375" y="0"/>
                    <a:pt x="10800" y="0"/>
                    <a:pt x="10224" y="0"/>
                  </a:cubicBezTo>
                  <a:cubicBezTo>
                    <a:pt x="10224" y="0"/>
                    <a:pt x="9935" y="0"/>
                    <a:pt x="9072" y="0"/>
                  </a:cubicBezTo>
                  <a:cubicBezTo>
                    <a:pt x="8351" y="0"/>
                    <a:pt x="7919" y="899"/>
                    <a:pt x="7056" y="899"/>
                  </a:cubicBezTo>
                  <a:cubicBezTo>
                    <a:pt x="6048" y="1799"/>
                    <a:pt x="4176" y="3000"/>
                    <a:pt x="2736" y="6000"/>
                  </a:cubicBezTo>
                  <a:cubicBezTo>
                    <a:pt x="2736" y="6000"/>
                    <a:pt x="2736" y="6000"/>
                    <a:pt x="2592" y="7499"/>
                  </a:cubicBezTo>
                  <a:cubicBezTo>
                    <a:pt x="1728" y="8400"/>
                    <a:pt x="1440" y="10499"/>
                    <a:pt x="576" y="13499"/>
                  </a:cubicBezTo>
                  <a:cubicBezTo>
                    <a:pt x="0" y="15300"/>
                    <a:pt x="0" y="17999"/>
                    <a:pt x="0" y="20399"/>
                  </a:cubicBezTo>
                  <a:cubicBezTo>
                    <a:pt x="0" y="20999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64" y="20399"/>
                    <a:pt x="864" y="20399"/>
                    <a:pt x="864" y="20399"/>
                  </a:cubicBezTo>
                  <a:cubicBezTo>
                    <a:pt x="864" y="19499"/>
                    <a:pt x="864" y="19499"/>
                    <a:pt x="864" y="19499"/>
                  </a:cubicBezTo>
                  <a:cubicBezTo>
                    <a:pt x="1440" y="19499"/>
                    <a:pt x="1440" y="19499"/>
                    <a:pt x="1440" y="18600"/>
                  </a:cubicBezTo>
                  <a:cubicBezTo>
                    <a:pt x="1440" y="19499"/>
                    <a:pt x="1440" y="19499"/>
                    <a:pt x="1440" y="19499"/>
                  </a:cubicBezTo>
                  <a:cubicBezTo>
                    <a:pt x="2016" y="15899"/>
                    <a:pt x="4176" y="10499"/>
                    <a:pt x="6191" y="9599"/>
                  </a:cubicBezTo>
                  <a:cubicBezTo>
                    <a:pt x="6191" y="9599"/>
                    <a:pt x="6191" y="9599"/>
                    <a:pt x="6191" y="9599"/>
                  </a:cubicBezTo>
                  <a:cubicBezTo>
                    <a:pt x="7343" y="8400"/>
                    <a:pt x="8064" y="7800"/>
                    <a:pt x="8351" y="7499"/>
                  </a:cubicBezTo>
                  <a:cubicBezTo>
                    <a:pt x="9072" y="6000"/>
                    <a:pt x="9072" y="5099"/>
                    <a:pt x="9072" y="5099"/>
                  </a:cubicBezTo>
                  <a:cubicBezTo>
                    <a:pt x="9072" y="4499"/>
                    <a:pt x="9503" y="4499"/>
                    <a:pt x="9503" y="4499"/>
                  </a:cubicBezTo>
                  <a:cubicBezTo>
                    <a:pt x="9503" y="4499"/>
                    <a:pt x="9935" y="6000"/>
                    <a:pt x="11375" y="8400"/>
                  </a:cubicBezTo>
                  <a:cubicBezTo>
                    <a:pt x="11375" y="9599"/>
                    <a:pt x="11951" y="10499"/>
                    <a:pt x="12527" y="10499"/>
                  </a:cubicBezTo>
                  <a:cubicBezTo>
                    <a:pt x="14399" y="13800"/>
                    <a:pt x="17279" y="16800"/>
                    <a:pt x="20735" y="17999"/>
                  </a:cubicBezTo>
                  <a:cubicBezTo>
                    <a:pt x="21023" y="17999"/>
                    <a:pt x="21023" y="17999"/>
                    <a:pt x="21023" y="17999"/>
                  </a:cubicBezTo>
                  <a:cubicBezTo>
                    <a:pt x="21023" y="17999"/>
                    <a:pt x="21023" y="17999"/>
                    <a:pt x="21023" y="17999"/>
                  </a:cubicBezTo>
                  <a:cubicBezTo>
                    <a:pt x="21311" y="17999"/>
                    <a:pt x="21311" y="17999"/>
                    <a:pt x="21311" y="17999"/>
                  </a:cubicBezTo>
                  <a:cubicBezTo>
                    <a:pt x="21311" y="17999"/>
                    <a:pt x="21311" y="17999"/>
                    <a:pt x="21311" y="17999"/>
                  </a:cubicBezTo>
                  <a:cubicBezTo>
                    <a:pt x="21599" y="17999"/>
                    <a:pt x="21599" y="17999"/>
                    <a:pt x="21599" y="17999"/>
                  </a:cubicBezTo>
                  <a:cubicBezTo>
                    <a:pt x="21599" y="17999"/>
                    <a:pt x="21599" y="17999"/>
                    <a:pt x="21599" y="17999"/>
                  </a:cubicBezTo>
                  <a:cubicBezTo>
                    <a:pt x="21599" y="17999"/>
                    <a:pt x="21599" y="17999"/>
                    <a:pt x="21599" y="17999"/>
                  </a:cubicBezTo>
                  <a:cubicBezTo>
                    <a:pt x="21311" y="15300"/>
                    <a:pt x="21311" y="9599"/>
                    <a:pt x="19152" y="6000"/>
                  </a:cubicBezTo>
                  <a:cubicBezTo>
                    <a:pt x="18863" y="5099"/>
                    <a:pt x="18863" y="5099"/>
                    <a:pt x="18287" y="4499"/>
                  </a:cubicBezTo>
                  <a:cubicBezTo>
                    <a:pt x="18287" y="4499"/>
                    <a:pt x="18287" y="4499"/>
                    <a:pt x="18287" y="4499"/>
                  </a:cubicBezTo>
                  <a:cubicBezTo>
                    <a:pt x="17855" y="3000"/>
                    <a:pt x="17423" y="3000"/>
                    <a:pt x="17279" y="2699"/>
                  </a:cubicBezTo>
                  <a:cubicBezTo>
                    <a:pt x="16127" y="899"/>
                    <a:pt x="14399" y="0"/>
                    <a:pt x="12383" y="0"/>
                  </a:cubicBezTo>
                  <a:cubicBezTo>
                    <a:pt x="12383" y="0"/>
                    <a:pt x="11951" y="0"/>
                    <a:pt x="1137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6270" y="4026562"/>
              <a:ext cx="568718" cy="618936"/>
            </a:xfrm>
            <a:custGeom>
              <a:avLst/>
              <a:gdLst>
                <a:gd name="T0" fmla="*/ 213647 w 21600"/>
                <a:gd name="T1" fmla="*/ 232536 h 21600"/>
                <a:gd name="T2" fmla="*/ 213647 w 21600"/>
                <a:gd name="T3" fmla="*/ 232536 h 21600"/>
                <a:gd name="T4" fmla="*/ 213647 w 21600"/>
                <a:gd name="T5" fmla="*/ 232536 h 21600"/>
                <a:gd name="T6" fmla="*/ 213647 w 21600"/>
                <a:gd name="T7" fmla="*/ 2325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477" y="4825"/>
                  </a:moveTo>
                  <a:cubicBezTo>
                    <a:pt x="14233" y="4480"/>
                    <a:pt x="10612" y="1263"/>
                    <a:pt x="9239" y="0"/>
                  </a:cubicBezTo>
                  <a:cubicBezTo>
                    <a:pt x="9239" y="689"/>
                    <a:pt x="8240" y="919"/>
                    <a:pt x="6742" y="1493"/>
                  </a:cubicBezTo>
                  <a:cubicBezTo>
                    <a:pt x="5618" y="1953"/>
                    <a:pt x="4869" y="2642"/>
                    <a:pt x="3745" y="3331"/>
                  </a:cubicBezTo>
                  <a:cubicBezTo>
                    <a:pt x="3246" y="4480"/>
                    <a:pt x="2497" y="5399"/>
                    <a:pt x="2122" y="5974"/>
                  </a:cubicBezTo>
                  <a:cubicBezTo>
                    <a:pt x="1623" y="5974"/>
                    <a:pt x="1623" y="5974"/>
                    <a:pt x="1623" y="5974"/>
                  </a:cubicBezTo>
                  <a:cubicBezTo>
                    <a:pt x="1498" y="6663"/>
                    <a:pt x="1498" y="6663"/>
                    <a:pt x="1498" y="6663"/>
                  </a:cubicBezTo>
                  <a:cubicBezTo>
                    <a:pt x="873" y="7582"/>
                    <a:pt x="873" y="7582"/>
                    <a:pt x="873" y="7582"/>
                  </a:cubicBezTo>
                  <a:cubicBezTo>
                    <a:pt x="873" y="5974"/>
                    <a:pt x="873" y="5974"/>
                    <a:pt x="873" y="5974"/>
                  </a:cubicBezTo>
                  <a:cubicBezTo>
                    <a:pt x="873" y="5974"/>
                    <a:pt x="873" y="5974"/>
                    <a:pt x="873" y="5974"/>
                  </a:cubicBezTo>
                  <a:cubicBezTo>
                    <a:pt x="499" y="5974"/>
                    <a:pt x="0" y="6204"/>
                    <a:pt x="0" y="6778"/>
                  </a:cubicBezTo>
                  <a:cubicBezTo>
                    <a:pt x="0" y="9880"/>
                    <a:pt x="0" y="9880"/>
                    <a:pt x="0" y="9880"/>
                  </a:cubicBezTo>
                  <a:cubicBezTo>
                    <a:pt x="0" y="11948"/>
                    <a:pt x="0" y="11948"/>
                    <a:pt x="0" y="11948"/>
                  </a:cubicBezTo>
                  <a:cubicBezTo>
                    <a:pt x="0" y="12868"/>
                    <a:pt x="499" y="13212"/>
                    <a:pt x="873" y="13212"/>
                  </a:cubicBezTo>
                  <a:cubicBezTo>
                    <a:pt x="873" y="13212"/>
                    <a:pt x="1498" y="13212"/>
                    <a:pt x="1498" y="12982"/>
                  </a:cubicBezTo>
                  <a:cubicBezTo>
                    <a:pt x="1623" y="14017"/>
                    <a:pt x="1623" y="14476"/>
                    <a:pt x="2122" y="15165"/>
                  </a:cubicBezTo>
                  <a:cubicBezTo>
                    <a:pt x="2996" y="16429"/>
                    <a:pt x="3495" y="17808"/>
                    <a:pt x="4245" y="18268"/>
                  </a:cubicBezTo>
                  <a:cubicBezTo>
                    <a:pt x="4869" y="19302"/>
                    <a:pt x="5618" y="19876"/>
                    <a:pt x="6367" y="20221"/>
                  </a:cubicBezTo>
                  <a:cubicBezTo>
                    <a:pt x="7616" y="21255"/>
                    <a:pt x="8739" y="21600"/>
                    <a:pt x="10238" y="21600"/>
                  </a:cubicBezTo>
                  <a:cubicBezTo>
                    <a:pt x="10612" y="21600"/>
                    <a:pt x="10612" y="21600"/>
                    <a:pt x="10612" y="21600"/>
                  </a:cubicBezTo>
                  <a:cubicBezTo>
                    <a:pt x="14982" y="21600"/>
                    <a:pt x="18853" y="18038"/>
                    <a:pt x="19852" y="12982"/>
                  </a:cubicBezTo>
                  <a:cubicBezTo>
                    <a:pt x="20101" y="13212"/>
                    <a:pt x="20101" y="13212"/>
                    <a:pt x="20101" y="13212"/>
                  </a:cubicBezTo>
                  <a:cubicBezTo>
                    <a:pt x="21225" y="13212"/>
                    <a:pt x="21599" y="12868"/>
                    <a:pt x="21599" y="11948"/>
                  </a:cubicBezTo>
                  <a:cubicBezTo>
                    <a:pt x="21599" y="6778"/>
                    <a:pt x="21599" y="6778"/>
                    <a:pt x="21599" y="6778"/>
                  </a:cubicBezTo>
                  <a:cubicBezTo>
                    <a:pt x="21599" y="6204"/>
                    <a:pt x="21225" y="5974"/>
                    <a:pt x="20101" y="5974"/>
                  </a:cubicBezTo>
                  <a:cubicBezTo>
                    <a:pt x="20101" y="5974"/>
                    <a:pt x="20101" y="5974"/>
                    <a:pt x="19852" y="5974"/>
                  </a:cubicBezTo>
                  <a:cubicBezTo>
                    <a:pt x="19852" y="5399"/>
                    <a:pt x="19477" y="5055"/>
                    <a:pt x="19477" y="4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5249" y="4558811"/>
              <a:ext cx="490692" cy="247922"/>
            </a:xfrm>
            <a:custGeom>
              <a:avLst/>
              <a:gdLst>
                <a:gd name="T0" fmla="*/ 184335 w 21600"/>
                <a:gd name="T1" fmla="*/ 93145 h 21600"/>
                <a:gd name="T2" fmla="*/ 184335 w 21600"/>
                <a:gd name="T3" fmla="*/ 93145 h 21600"/>
                <a:gd name="T4" fmla="*/ 184335 w 21600"/>
                <a:gd name="T5" fmla="*/ 93145 h 21600"/>
                <a:gd name="T6" fmla="*/ 184335 w 21600"/>
                <a:gd name="T7" fmla="*/ 9314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715" y="7487"/>
                  </a:moveTo>
                  <a:cubicBezTo>
                    <a:pt x="19715" y="6624"/>
                    <a:pt x="19715" y="6624"/>
                    <a:pt x="19715" y="6624"/>
                  </a:cubicBezTo>
                  <a:cubicBezTo>
                    <a:pt x="19715" y="6624"/>
                    <a:pt x="19715" y="5760"/>
                    <a:pt x="19280" y="5760"/>
                  </a:cubicBezTo>
                  <a:cubicBezTo>
                    <a:pt x="19280" y="4608"/>
                    <a:pt x="18845" y="4608"/>
                    <a:pt x="18265" y="4032"/>
                  </a:cubicBezTo>
                  <a:cubicBezTo>
                    <a:pt x="17540" y="3168"/>
                    <a:pt x="16816" y="1728"/>
                    <a:pt x="15511" y="864"/>
                  </a:cubicBezTo>
                  <a:cubicBezTo>
                    <a:pt x="14351" y="864"/>
                    <a:pt x="13191" y="0"/>
                    <a:pt x="11307" y="0"/>
                  </a:cubicBezTo>
                  <a:cubicBezTo>
                    <a:pt x="10872" y="0"/>
                    <a:pt x="10582" y="0"/>
                    <a:pt x="10147" y="0"/>
                  </a:cubicBezTo>
                  <a:cubicBezTo>
                    <a:pt x="10147" y="0"/>
                    <a:pt x="10147" y="0"/>
                    <a:pt x="9712" y="864"/>
                  </a:cubicBezTo>
                  <a:cubicBezTo>
                    <a:pt x="8987" y="864"/>
                    <a:pt x="7683" y="864"/>
                    <a:pt x="6088" y="2592"/>
                  </a:cubicBezTo>
                  <a:cubicBezTo>
                    <a:pt x="4928" y="3168"/>
                    <a:pt x="4204" y="4032"/>
                    <a:pt x="2754" y="6624"/>
                  </a:cubicBezTo>
                  <a:cubicBezTo>
                    <a:pt x="2754" y="7487"/>
                    <a:pt x="2754" y="7487"/>
                    <a:pt x="2754" y="7487"/>
                  </a:cubicBezTo>
                  <a:cubicBezTo>
                    <a:pt x="2754" y="7487"/>
                    <a:pt x="2754" y="7487"/>
                    <a:pt x="2754" y="7487"/>
                  </a:cubicBezTo>
                  <a:cubicBezTo>
                    <a:pt x="1884" y="8928"/>
                    <a:pt x="1014" y="10656"/>
                    <a:pt x="724" y="12671"/>
                  </a:cubicBezTo>
                  <a:cubicBezTo>
                    <a:pt x="289" y="14975"/>
                    <a:pt x="0" y="18432"/>
                    <a:pt x="0" y="21599"/>
                  </a:cubicBezTo>
                  <a:cubicBezTo>
                    <a:pt x="289" y="21599"/>
                    <a:pt x="289" y="21599"/>
                    <a:pt x="289" y="21599"/>
                  </a:cubicBezTo>
                  <a:cubicBezTo>
                    <a:pt x="1014" y="18719"/>
                    <a:pt x="1014" y="18719"/>
                    <a:pt x="1014" y="18719"/>
                  </a:cubicBezTo>
                  <a:cubicBezTo>
                    <a:pt x="1014" y="18432"/>
                    <a:pt x="1014" y="18432"/>
                    <a:pt x="1014" y="18432"/>
                  </a:cubicBezTo>
                  <a:cubicBezTo>
                    <a:pt x="1014" y="18432"/>
                    <a:pt x="1014" y="18432"/>
                    <a:pt x="1014" y="18432"/>
                  </a:cubicBezTo>
                  <a:cubicBezTo>
                    <a:pt x="1594" y="17568"/>
                    <a:pt x="2464" y="16128"/>
                    <a:pt x="2754" y="14399"/>
                  </a:cubicBezTo>
                  <a:cubicBezTo>
                    <a:pt x="3189" y="14399"/>
                    <a:pt x="3189" y="13535"/>
                    <a:pt x="3189" y="13535"/>
                  </a:cubicBezTo>
                  <a:cubicBezTo>
                    <a:pt x="4348" y="11520"/>
                    <a:pt x="5363" y="10656"/>
                    <a:pt x="6523" y="9503"/>
                  </a:cubicBezTo>
                  <a:cubicBezTo>
                    <a:pt x="6958" y="8928"/>
                    <a:pt x="7683" y="8928"/>
                    <a:pt x="7683" y="8639"/>
                  </a:cubicBezTo>
                  <a:cubicBezTo>
                    <a:pt x="7973" y="8639"/>
                    <a:pt x="7973" y="7487"/>
                    <a:pt x="8553" y="7487"/>
                  </a:cubicBezTo>
                  <a:cubicBezTo>
                    <a:pt x="9422" y="6624"/>
                    <a:pt x="9422" y="4608"/>
                    <a:pt x="9422" y="4608"/>
                  </a:cubicBezTo>
                  <a:cubicBezTo>
                    <a:pt x="9422" y="4608"/>
                    <a:pt x="9712" y="5760"/>
                    <a:pt x="10582" y="7487"/>
                  </a:cubicBezTo>
                  <a:cubicBezTo>
                    <a:pt x="10872" y="8639"/>
                    <a:pt x="11307" y="8928"/>
                    <a:pt x="11742" y="9503"/>
                  </a:cubicBezTo>
                  <a:cubicBezTo>
                    <a:pt x="12322" y="10656"/>
                    <a:pt x="12757" y="10656"/>
                    <a:pt x="13191" y="11231"/>
                  </a:cubicBezTo>
                  <a:cubicBezTo>
                    <a:pt x="13916" y="12671"/>
                    <a:pt x="14931" y="12671"/>
                    <a:pt x="15076" y="14399"/>
                  </a:cubicBezTo>
                  <a:cubicBezTo>
                    <a:pt x="15511" y="14399"/>
                    <a:pt x="15946" y="14399"/>
                    <a:pt x="16236" y="14975"/>
                  </a:cubicBezTo>
                  <a:cubicBezTo>
                    <a:pt x="17106" y="16128"/>
                    <a:pt x="18265" y="16992"/>
                    <a:pt x="19715" y="16992"/>
                  </a:cubicBezTo>
                  <a:cubicBezTo>
                    <a:pt x="19860" y="16992"/>
                    <a:pt x="20440" y="16992"/>
                    <a:pt x="21020" y="16992"/>
                  </a:cubicBezTo>
                  <a:cubicBezTo>
                    <a:pt x="21020" y="16992"/>
                    <a:pt x="21020" y="16992"/>
                    <a:pt x="21020" y="16992"/>
                  </a:cubicBezTo>
                  <a:cubicBezTo>
                    <a:pt x="21020" y="16992"/>
                    <a:pt x="21020" y="16992"/>
                    <a:pt x="21020" y="16992"/>
                  </a:cubicBezTo>
                  <a:cubicBezTo>
                    <a:pt x="21599" y="16992"/>
                    <a:pt x="21599" y="16992"/>
                    <a:pt x="21599" y="16992"/>
                  </a:cubicBezTo>
                  <a:cubicBezTo>
                    <a:pt x="21599" y="16992"/>
                    <a:pt x="21599" y="16992"/>
                    <a:pt x="21599" y="16992"/>
                  </a:cubicBezTo>
                  <a:cubicBezTo>
                    <a:pt x="21599" y="16992"/>
                    <a:pt x="21599" y="16992"/>
                    <a:pt x="21599" y="16992"/>
                  </a:cubicBezTo>
                  <a:cubicBezTo>
                    <a:pt x="21599" y="16992"/>
                    <a:pt x="21599" y="16992"/>
                    <a:pt x="21599" y="16992"/>
                  </a:cubicBezTo>
                  <a:cubicBezTo>
                    <a:pt x="21599" y="16128"/>
                    <a:pt x="21599" y="14975"/>
                    <a:pt x="21599" y="13535"/>
                  </a:cubicBezTo>
                  <a:cubicBezTo>
                    <a:pt x="21020" y="11520"/>
                    <a:pt x="21020" y="9503"/>
                    <a:pt x="19860" y="7487"/>
                  </a:cubicBezTo>
                  <a:lnTo>
                    <a:pt x="19715" y="7487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8110" y="5247095"/>
              <a:ext cx="965778" cy="710623"/>
            </a:xfrm>
            <a:custGeom>
              <a:avLst/>
              <a:gdLst>
                <a:gd name="T0" fmla="*/ 362808 w 21600"/>
                <a:gd name="T1" fmla="*/ 266983 h 21130"/>
                <a:gd name="T2" fmla="*/ 362808 w 21600"/>
                <a:gd name="T3" fmla="*/ 266983 h 21130"/>
                <a:gd name="T4" fmla="*/ 362808 w 21600"/>
                <a:gd name="T5" fmla="*/ 266983 h 21130"/>
                <a:gd name="T6" fmla="*/ 362808 w 21600"/>
                <a:gd name="T7" fmla="*/ 266983 h 211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130">
                  <a:moveTo>
                    <a:pt x="21600" y="12803"/>
                  </a:moveTo>
                  <a:cubicBezTo>
                    <a:pt x="21600" y="8698"/>
                    <a:pt x="19978" y="5473"/>
                    <a:pt x="17840" y="5473"/>
                  </a:cubicBezTo>
                  <a:cubicBezTo>
                    <a:pt x="15776" y="5473"/>
                    <a:pt x="14006" y="3616"/>
                    <a:pt x="14006" y="781"/>
                  </a:cubicBezTo>
                  <a:cubicBezTo>
                    <a:pt x="14006" y="586"/>
                    <a:pt x="13785" y="293"/>
                    <a:pt x="13785" y="0"/>
                  </a:cubicBezTo>
                  <a:cubicBezTo>
                    <a:pt x="13638" y="293"/>
                    <a:pt x="13638" y="293"/>
                    <a:pt x="13638" y="293"/>
                  </a:cubicBezTo>
                  <a:cubicBezTo>
                    <a:pt x="12753" y="781"/>
                    <a:pt x="12163" y="1368"/>
                    <a:pt x="11352" y="1368"/>
                  </a:cubicBezTo>
                  <a:cubicBezTo>
                    <a:pt x="11058" y="1368"/>
                    <a:pt x="10836" y="1368"/>
                    <a:pt x="10836" y="1368"/>
                  </a:cubicBezTo>
                  <a:cubicBezTo>
                    <a:pt x="10615" y="1368"/>
                    <a:pt x="10468" y="1368"/>
                    <a:pt x="10468" y="1368"/>
                  </a:cubicBezTo>
                  <a:cubicBezTo>
                    <a:pt x="9657" y="1368"/>
                    <a:pt x="8772" y="781"/>
                    <a:pt x="8182" y="293"/>
                  </a:cubicBezTo>
                  <a:cubicBezTo>
                    <a:pt x="7888" y="293"/>
                    <a:pt x="7814" y="0"/>
                    <a:pt x="7814" y="0"/>
                  </a:cubicBezTo>
                  <a:cubicBezTo>
                    <a:pt x="7814" y="293"/>
                    <a:pt x="7814" y="586"/>
                    <a:pt x="7814" y="781"/>
                  </a:cubicBezTo>
                  <a:cubicBezTo>
                    <a:pt x="7814" y="3616"/>
                    <a:pt x="6045" y="5473"/>
                    <a:pt x="3980" y="5473"/>
                  </a:cubicBezTo>
                  <a:cubicBezTo>
                    <a:pt x="1990" y="5473"/>
                    <a:pt x="0" y="8698"/>
                    <a:pt x="0" y="12803"/>
                  </a:cubicBezTo>
                  <a:cubicBezTo>
                    <a:pt x="0" y="13976"/>
                    <a:pt x="0" y="13976"/>
                    <a:pt x="0" y="13976"/>
                  </a:cubicBezTo>
                  <a:cubicBezTo>
                    <a:pt x="0" y="16224"/>
                    <a:pt x="0" y="16224"/>
                    <a:pt x="0" y="16224"/>
                  </a:cubicBezTo>
                  <a:cubicBezTo>
                    <a:pt x="0" y="17592"/>
                    <a:pt x="0" y="17592"/>
                    <a:pt x="0" y="17592"/>
                  </a:cubicBezTo>
                  <a:cubicBezTo>
                    <a:pt x="0" y="21599"/>
                    <a:pt x="7814" y="21111"/>
                    <a:pt x="10836" y="21111"/>
                  </a:cubicBezTo>
                  <a:cubicBezTo>
                    <a:pt x="14006" y="21111"/>
                    <a:pt x="21600" y="21599"/>
                    <a:pt x="21600" y="17592"/>
                  </a:cubicBezTo>
                  <a:cubicBezTo>
                    <a:pt x="21600" y="16224"/>
                    <a:pt x="21600" y="16224"/>
                    <a:pt x="21600" y="16224"/>
                  </a:cubicBezTo>
                  <a:cubicBezTo>
                    <a:pt x="21600" y="13976"/>
                    <a:pt x="21600" y="13976"/>
                    <a:pt x="21600" y="13976"/>
                  </a:cubicBezTo>
                  <a:lnTo>
                    <a:pt x="21600" y="12803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5606" y="4312625"/>
              <a:ext cx="497628" cy="235786"/>
            </a:xfrm>
            <a:custGeom>
              <a:avLst/>
              <a:gdLst>
                <a:gd name="T0" fmla="*/ 186941 w 21600"/>
                <a:gd name="T1" fmla="*/ 88586 h 21600"/>
                <a:gd name="T2" fmla="*/ 186941 w 21600"/>
                <a:gd name="T3" fmla="*/ 88586 h 21600"/>
                <a:gd name="T4" fmla="*/ 186941 w 21600"/>
                <a:gd name="T5" fmla="*/ 88586 h 21600"/>
                <a:gd name="T6" fmla="*/ 186941 w 21600"/>
                <a:gd name="T7" fmla="*/ 8858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717" y="7499"/>
                  </a:moveTo>
                  <a:cubicBezTo>
                    <a:pt x="2431" y="7800"/>
                    <a:pt x="2002" y="7800"/>
                    <a:pt x="1716" y="9599"/>
                  </a:cubicBezTo>
                  <a:cubicBezTo>
                    <a:pt x="1144" y="9599"/>
                    <a:pt x="1144" y="10499"/>
                    <a:pt x="1144" y="11699"/>
                  </a:cubicBezTo>
                  <a:cubicBezTo>
                    <a:pt x="572" y="11699"/>
                    <a:pt x="572" y="12600"/>
                    <a:pt x="572" y="12600"/>
                  </a:cubicBezTo>
                  <a:cubicBezTo>
                    <a:pt x="286" y="15300"/>
                    <a:pt x="0" y="17999"/>
                    <a:pt x="0" y="20399"/>
                  </a:cubicBezTo>
                  <a:cubicBezTo>
                    <a:pt x="0" y="20999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572" y="20399"/>
                    <a:pt x="572" y="20399"/>
                    <a:pt x="572" y="20399"/>
                  </a:cubicBezTo>
                  <a:cubicBezTo>
                    <a:pt x="1144" y="19499"/>
                    <a:pt x="1144" y="19499"/>
                    <a:pt x="1144" y="19499"/>
                  </a:cubicBezTo>
                  <a:cubicBezTo>
                    <a:pt x="1144" y="19499"/>
                    <a:pt x="1144" y="19499"/>
                    <a:pt x="1144" y="18600"/>
                  </a:cubicBezTo>
                  <a:cubicBezTo>
                    <a:pt x="1144" y="19499"/>
                    <a:pt x="1144" y="19499"/>
                    <a:pt x="1144" y="19499"/>
                  </a:cubicBezTo>
                  <a:cubicBezTo>
                    <a:pt x="2431" y="15899"/>
                    <a:pt x="3862" y="10499"/>
                    <a:pt x="5864" y="9599"/>
                  </a:cubicBezTo>
                  <a:cubicBezTo>
                    <a:pt x="5864" y="9599"/>
                    <a:pt x="5864" y="9599"/>
                    <a:pt x="5864" y="9599"/>
                  </a:cubicBezTo>
                  <a:cubicBezTo>
                    <a:pt x="7152" y="8400"/>
                    <a:pt x="8153" y="7800"/>
                    <a:pt x="8439" y="7499"/>
                  </a:cubicBezTo>
                  <a:cubicBezTo>
                    <a:pt x="8868" y="6000"/>
                    <a:pt x="8868" y="4499"/>
                    <a:pt x="8868" y="4499"/>
                  </a:cubicBezTo>
                  <a:cubicBezTo>
                    <a:pt x="8868" y="4499"/>
                    <a:pt x="8868" y="4499"/>
                    <a:pt x="8868" y="4499"/>
                  </a:cubicBezTo>
                  <a:cubicBezTo>
                    <a:pt x="8868" y="4499"/>
                    <a:pt x="8868" y="4499"/>
                    <a:pt x="8868" y="4499"/>
                  </a:cubicBezTo>
                  <a:cubicBezTo>
                    <a:pt x="8868" y="5099"/>
                    <a:pt x="10013" y="6000"/>
                    <a:pt x="10728" y="8400"/>
                  </a:cubicBezTo>
                  <a:cubicBezTo>
                    <a:pt x="11157" y="9599"/>
                    <a:pt x="12158" y="10499"/>
                    <a:pt x="12445" y="10499"/>
                  </a:cubicBezTo>
                  <a:cubicBezTo>
                    <a:pt x="13446" y="12600"/>
                    <a:pt x="14590" y="13499"/>
                    <a:pt x="15449" y="15300"/>
                  </a:cubicBezTo>
                  <a:cubicBezTo>
                    <a:pt x="16879" y="15899"/>
                    <a:pt x="18739" y="16800"/>
                    <a:pt x="20026" y="17999"/>
                  </a:cubicBezTo>
                  <a:cubicBezTo>
                    <a:pt x="20455" y="17999"/>
                    <a:pt x="20455" y="17999"/>
                    <a:pt x="20455" y="17999"/>
                  </a:cubicBezTo>
                  <a:cubicBezTo>
                    <a:pt x="20455" y="17999"/>
                    <a:pt x="20455" y="17999"/>
                    <a:pt x="20455" y="17999"/>
                  </a:cubicBezTo>
                  <a:cubicBezTo>
                    <a:pt x="21027" y="17999"/>
                    <a:pt x="21027" y="17999"/>
                    <a:pt x="21027" y="17999"/>
                  </a:cubicBezTo>
                  <a:cubicBezTo>
                    <a:pt x="21027" y="17999"/>
                    <a:pt x="21027" y="17999"/>
                    <a:pt x="21600" y="17999"/>
                  </a:cubicBezTo>
                  <a:cubicBezTo>
                    <a:pt x="21600" y="17999"/>
                    <a:pt x="21600" y="17999"/>
                    <a:pt x="21600" y="17999"/>
                  </a:cubicBezTo>
                  <a:cubicBezTo>
                    <a:pt x="21600" y="17999"/>
                    <a:pt x="21600" y="17999"/>
                    <a:pt x="21600" y="17999"/>
                  </a:cubicBezTo>
                  <a:cubicBezTo>
                    <a:pt x="21600" y="17999"/>
                    <a:pt x="21600" y="17999"/>
                    <a:pt x="21600" y="17999"/>
                  </a:cubicBezTo>
                  <a:cubicBezTo>
                    <a:pt x="21600" y="15300"/>
                    <a:pt x="21027" y="9599"/>
                    <a:pt x="18882" y="6000"/>
                  </a:cubicBezTo>
                  <a:cubicBezTo>
                    <a:pt x="18739" y="5099"/>
                    <a:pt x="18739" y="4499"/>
                    <a:pt x="18309" y="4499"/>
                  </a:cubicBezTo>
                  <a:cubicBezTo>
                    <a:pt x="18309" y="4499"/>
                    <a:pt x="18309" y="4499"/>
                    <a:pt x="18309" y="4499"/>
                  </a:cubicBezTo>
                  <a:cubicBezTo>
                    <a:pt x="17880" y="3000"/>
                    <a:pt x="17165" y="2699"/>
                    <a:pt x="16879" y="2699"/>
                  </a:cubicBezTo>
                  <a:cubicBezTo>
                    <a:pt x="16593" y="1799"/>
                    <a:pt x="16021" y="1799"/>
                    <a:pt x="15449" y="1799"/>
                  </a:cubicBezTo>
                  <a:cubicBezTo>
                    <a:pt x="14733" y="899"/>
                    <a:pt x="13589" y="0"/>
                    <a:pt x="12445" y="0"/>
                  </a:cubicBezTo>
                  <a:cubicBezTo>
                    <a:pt x="12158" y="0"/>
                    <a:pt x="11729" y="0"/>
                    <a:pt x="11157" y="0"/>
                  </a:cubicBezTo>
                  <a:cubicBezTo>
                    <a:pt x="10728" y="0"/>
                    <a:pt x="10299" y="0"/>
                    <a:pt x="10013" y="0"/>
                  </a:cubicBezTo>
                  <a:cubicBezTo>
                    <a:pt x="10013" y="0"/>
                    <a:pt x="8439" y="0"/>
                    <a:pt x="6723" y="1799"/>
                  </a:cubicBezTo>
                  <a:cubicBezTo>
                    <a:pt x="5149" y="1799"/>
                    <a:pt x="3862" y="3000"/>
                    <a:pt x="2717" y="6000"/>
                  </a:cubicBezTo>
                  <a:cubicBezTo>
                    <a:pt x="2717" y="6000"/>
                    <a:pt x="2717" y="6000"/>
                    <a:pt x="2717" y="74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5249" y="3315742"/>
              <a:ext cx="577386" cy="624137"/>
            </a:xfrm>
            <a:custGeom>
              <a:avLst/>
              <a:gdLst>
                <a:gd name="T0" fmla="*/ 216903 w 21600"/>
                <a:gd name="T1" fmla="*/ 234490 h 21600"/>
                <a:gd name="T2" fmla="*/ 216903 w 21600"/>
                <a:gd name="T3" fmla="*/ 234490 h 21600"/>
                <a:gd name="T4" fmla="*/ 216903 w 21600"/>
                <a:gd name="T5" fmla="*/ 234490 h 21600"/>
                <a:gd name="T6" fmla="*/ 216903 w 21600"/>
                <a:gd name="T7" fmla="*/ 2344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357" y="13187"/>
                  </a:moveTo>
                  <a:cubicBezTo>
                    <a:pt x="1604" y="13187"/>
                    <a:pt x="1604" y="13187"/>
                    <a:pt x="1604" y="13187"/>
                  </a:cubicBezTo>
                  <a:cubicBezTo>
                    <a:pt x="3085" y="18303"/>
                    <a:pt x="6541" y="21600"/>
                    <a:pt x="10861" y="21600"/>
                  </a:cubicBezTo>
                  <a:cubicBezTo>
                    <a:pt x="14934" y="21600"/>
                    <a:pt x="18884" y="18303"/>
                    <a:pt x="19995" y="13187"/>
                  </a:cubicBezTo>
                  <a:cubicBezTo>
                    <a:pt x="20365" y="13187"/>
                    <a:pt x="20365" y="13187"/>
                    <a:pt x="20365" y="13187"/>
                  </a:cubicBezTo>
                  <a:cubicBezTo>
                    <a:pt x="20859" y="13187"/>
                    <a:pt x="21600" y="12960"/>
                    <a:pt x="21600" y="12277"/>
                  </a:cubicBezTo>
                  <a:cubicBezTo>
                    <a:pt x="21600" y="6934"/>
                    <a:pt x="21600" y="6934"/>
                    <a:pt x="21600" y="6934"/>
                  </a:cubicBezTo>
                  <a:cubicBezTo>
                    <a:pt x="21600" y="6593"/>
                    <a:pt x="20859" y="6025"/>
                    <a:pt x="20365" y="6025"/>
                  </a:cubicBezTo>
                  <a:cubicBezTo>
                    <a:pt x="20365" y="6025"/>
                    <a:pt x="20365" y="6025"/>
                    <a:pt x="19995" y="6025"/>
                  </a:cubicBezTo>
                  <a:cubicBezTo>
                    <a:pt x="19995" y="5797"/>
                    <a:pt x="19378" y="5115"/>
                    <a:pt x="19378" y="4774"/>
                  </a:cubicBezTo>
                  <a:cubicBezTo>
                    <a:pt x="19378" y="4774"/>
                    <a:pt x="19378" y="4774"/>
                    <a:pt x="19378" y="4774"/>
                  </a:cubicBezTo>
                  <a:cubicBezTo>
                    <a:pt x="14317" y="4774"/>
                    <a:pt x="10861" y="1818"/>
                    <a:pt x="9257" y="0"/>
                  </a:cubicBezTo>
                  <a:cubicBezTo>
                    <a:pt x="9010" y="682"/>
                    <a:pt x="8640" y="1364"/>
                    <a:pt x="6788" y="1818"/>
                  </a:cubicBezTo>
                  <a:cubicBezTo>
                    <a:pt x="4566" y="2614"/>
                    <a:pt x="2098" y="6480"/>
                    <a:pt x="2098" y="6480"/>
                  </a:cubicBezTo>
                  <a:cubicBezTo>
                    <a:pt x="1357" y="7616"/>
                    <a:pt x="1357" y="7616"/>
                    <a:pt x="1357" y="7616"/>
                  </a:cubicBezTo>
                  <a:cubicBezTo>
                    <a:pt x="1357" y="6025"/>
                    <a:pt x="1357" y="6025"/>
                    <a:pt x="1357" y="6025"/>
                  </a:cubicBezTo>
                  <a:cubicBezTo>
                    <a:pt x="1357" y="6025"/>
                    <a:pt x="1357" y="6025"/>
                    <a:pt x="1357" y="6025"/>
                  </a:cubicBezTo>
                  <a:cubicBezTo>
                    <a:pt x="617" y="6025"/>
                    <a:pt x="0" y="6593"/>
                    <a:pt x="0" y="6934"/>
                  </a:cubicBezTo>
                  <a:cubicBezTo>
                    <a:pt x="0" y="12277"/>
                    <a:pt x="0" y="12277"/>
                    <a:pt x="0" y="12277"/>
                  </a:cubicBezTo>
                  <a:cubicBezTo>
                    <a:pt x="0" y="12960"/>
                    <a:pt x="617" y="13187"/>
                    <a:pt x="1357" y="131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3804" y="4993973"/>
              <a:ext cx="809729" cy="724022"/>
            </a:xfrm>
            <a:custGeom>
              <a:avLst/>
              <a:gdLst>
                <a:gd name="T0" fmla="*/ 304186 w 21600"/>
                <a:gd name="T1" fmla="*/ 272004 h 21225"/>
                <a:gd name="T2" fmla="*/ 304186 w 21600"/>
                <a:gd name="T3" fmla="*/ 272004 h 21225"/>
                <a:gd name="T4" fmla="*/ 304186 w 21600"/>
                <a:gd name="T5" fmla="*/ 272004 h 21225"/>
                <a:gd name="T6" fmla="*/ 304186 w 21600"/>
                <a:gd name="T7" fmla="*/ 272004 h 212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225">
                  <a:moveTo>
                    <a:pt x="21336" y="10317"/>
                  </a:moveTo>
                  <a:cubicBezTo>
                    <a:pt x="20897" y="7424"/>
                    <a:pt x="19053" y="5399"/>
                    <a:pt x="17034" y="5399"/>
                  </a:cubicBezTo>
                  <a:cubicBezTo>
                    <a:pt x="16068" y="5399"/>
                    <a:pt x="15102" y="5110"/>
                    <a:pt x="14751" y="4532"/>
                  </a:cubicBezTo>
                  <a:cubicBezTo>
                    <a:pt x="13609" y="4049"/>
                    <a:pt x="12995" y="3182"/>
                    <a:pt x="12731" y="2507"/>
                  </a:cubicBezTo>
                  <a:cubicBezTo>
                    <a:pt x="12643" y="1928"/>
                    <a:pt x="12643" y="1639"/>
                    <a:pt x="12643" y="1060"/>
                  </a:cubicBezTo>
                  <a:cubicBezTo>
                    <a:pt x="12643" y="771"/>
                    <a:pt x="12643" y="289"/>
                    <a:pt x="12643" y="0"/>
                  </a:cubicBezTo>
                  <a:cubicBezTo>
                    <a:pt x="12117" y="289"/>
                    <a:pt x="11941" y="578"/>
                    <a:pt x="11326" y="771"/>
                  </a:cubicBezTo>
                  <a:cubicBezTo>
                    <a:pt x="10887" y="1060"/>
                    <a:pt x="10009" y="1349"/>
                    <a:pt x="9395" y="1639"/>
                  </a:cubicBezTo>
                  <a:cubicBezTo>
                    <a:pt x="9043" y="1639"/>
                    <a:pt x="9043" y="1639"/>
                    <a:pt x="9043" y="1639"/>
                  </a:cubicBezTo>
                  <a:cubicBezTo>
                    <a:pt x="7639" y="1639"/>
                    <a:pt x="6409" y="1060"/>
                    <a:pt x="5092" y="0"/>
                  </a:cubicBezTo>
                  <a:cubicBezTo>
                    <a:pt x="5092" y="289"/>
                    <a:pt x="5092" y="771"/>
                    <a:pt x="5092" y="1060"/>
                  </a:cubicBezTo>
                  <a:cubicBezTo>
                    <a:pt x="5092" y="1639"/>
                    <a:pt x="5092" y="1928"/>
                    <a:pt x="5004" y="2507"/>
                  </a:cubicBezTo>
                  <a:cubicBezTo>
                    <a:pt x="4653" y="3182"/>
                    <a:pt x="4039" y="4049"/>
                    <a:pt x="3336" y="4532"/>
                  </a:cubicBezTo>
                  <a:cubicBezTo>
                    <a:pt x="2985" y="5110"/>
                    <a:pt x="1931" y="5399"/>
                    <a:pt x="1053" y="5399"/>
                  </a:cubicBezTo>
                  <a:cubicBezTo>
                    <a:pt x="702" y="6171"/>
                    <a:pt x="0" y="6749"/>
                    <a:pt x="0" y="7135"/>
                  </a:cubicBezTo>
                  <a:cubicBezTo>
                    <a:pt x="0" y="7714"/>
                    <a:pt x="0" y="8003"/>
                    <a:pt x="0" y="8678"/>
                  </a:cubicBezTo>
                  <a:cubicBezTo>
                    <a:pt x="0" y="9642"/>
                    <a:pt x="965" y="10510"/>
                    <a:pt x="2458" y="10510"/>
                  </a:cubicBezTo>
                  <a:cubicBezTo>
                    <a:pt x="6234" y="10510"/>
                    <a:pt x="9043" y="14560"/>
                    <a:pt x="9043" y="20057"/>
                  </a:cubicBezTo>
                  <a:cubicBezTo>
                    <a:pt x="9043" y="21214"/>
                    <a:pt x="9043" y="21214"/>
                    <a:pt x="9043" y="21214"/>
                  </a:cubicBezTo>
                  <a:cubicBezTo>
                    <a:pt x="12643" y="21214"/>
                    <a:pt x="21600" y="21600"/>
                    <a:pt x="21600" y="17646"/>
                  </a:cubicBezTo>
                  <a:cubicBezTo>
                    <a:pt x="21600" y="12824"/>
                    <a:pt x="21600" y="12824"/>
                    <a:pt x="21600" y="12824"/>
                  </a:cubicBezTo>
                  <a:cubicBezTo>
                    <a:pt x="21600" y="12535"/>
                    <a:pt x="21600" y="12535"/>
                    <a:pt x="21600" y="12535"/>
                  </a:cubicBezTo>
                  <a:cubicBezTo>
                    <a:pt x="21600" y="11764"/>
                    <a:pt x="21600" y="10992"/>
                    <a:pt x="21336" y="1031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6914" y="4624693"/>
              <a:ext cx="825334" cy="721626"/>
            </a:xfrm>
            <a:custGeom>
              <a:avLst/>
              <a:gdLst>
                <a:gd name="T0" fmla="*/ 310048 w 21600"/>
                <a:gd name="T1" fmla="*/ 271117 h 21406"/>
                <a:gd name="T2" fmla="*/ 310048 w 21600"/>
                <a:gd name="T3" fmla="*/ 271117 h 21406"/>
                <a:gd name="T4" fmla="*/ 310048 w 21600"/>
                <a:gd name="T5" fmla="*/ 271117 h 21406"/>
                <a:gd name="T6" fmla="*/ 310048 w 21600"/>
                <a:gd name="T7" fmla="*/ 271117 h 214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406">
                  <a:moveTo>
                    <a:pt x="17125" y="5375"/>
                  </a:moveTo>
                  <a:cubicBezTo>
                    <a:pt x="14801" y="5375"/>
                    <a:pt x="12822" y="3518"/>
                    <a:pt x="12822" y="1075"/>
                  </a:cubicBezTo>
                  <a:cubicBezTo>
                    <a:pt x="12822" y="977"/>
                    <a:pt x="12822" y="586"/>
                    <a:pt x="12822" y="0"/>
                  </a:cubicBezTo>
                  <a:cubicBezTo>
                    <a:pt x="11875" y="1075"/>
                    <a:pt x="10584" y="1661"/>
                    <a:pt x="9294" y="1661"/>
                  </a:cubicBezTo>
                  <a:cubicBezTo>
                    <a:pt x="9121" y="1661"/>
                    <a:pt x="9121" y="1661"/>
                    <a:pt x="9121" y="1661"/>
                  </a:cubicBezTo>
                  <a:cubicBezTo>
                    <a:pt x="8175" y="1661"/>
                    <a:pt x="7572" y="1270"/>
                    <a:pt x="7056" y="1075"/>
                  </a:cubicBezTo>
                  <a:cubicBezTo>
                    <a:pt x="6454" y="977"/>
                    <a:pt x="6023" y="586"/>
                    <a:pt x="5679" y="0"/>
                  </a:cubicBezTo>
                  <a:cubicBezTo>
                    <a:pt x="5679" y="586"/>
                    <a:pt x="5421" y="977"/>
                    <a:pt x="5421" y="1075"/>
                  </a:cubicBezTo>
                  <a:cubicBezTo>
                    <a:pt x="5421" y="2345"/>
                    <a:pt x="4733" y="4007"/>
                    <a:pt x="3528" y="4789"/>
                  </a:cubicBezTo>
                  <a:cubicBezTo>
                    <a:pt x="3270" y="5375"/>
                    <a:pt x="2839" y="5864"/>
                    <a:pt x="2151" y="6450"/>
                  </a:cubicBezTo>
                  <a:cubicBezTo>
                    <a:pt x="1549" y="8405"/>
                    <a:pt x="860" y="9578"/>
                    <a:pt x="0" y="10946"/>
                  </a:cubicBezTo>
                  <a:cubicBezTo>
                    <a:pt x="0" y="11239"/>
                    <a:pt x="0" y="11728"/>
                    <a:pt x="0" y="12021"/>
                  </a:cubicBezTo>
                  <a:cubicBezTo>
                    <a:pt x="0" y="12608"/>
                    <a:pt x="172" y="12901"/>
                    <a:pt x="344" y="13487"/>
                  </a:cubicBezTo>
                  <a:cubicBezTo>
                    <a:pt x="860" y="13976"/>
                    <a:pt x="1549" y="14171"/>
                    <a:pt x="2237" y="14171"/>
                  </a:cubicBezTo>
                  <a:cubicBezTo>
                    <a:pt x="3270" y="14171"/>
                    <a:pt x="4044" y="14465"/>
                    <a:pt x="4733" y="14562"/>
                  </a:cubicBezTo>
                  <a:cubicBezTo>
                    <a:pt x="6712" y="16126"/>
                    <a:pt x="8175" y="18472"/>
                    <a:pt x="8605" y="21404"/>
                  </a:cubicBezTo>
                  <a:cubicBezTo>
                    <a:pt x="8863" y="21404"/>
                    <a:pt x="8863" y="21404"/>
                    <a:pt x="9121" y="21404"/>
                  </a:cubicBezTo>
                  <a:cubicBezTo>
                    <a:pt x="12822" y="21404"/>
                    <a:pt x="21600" y="21599"/>
                    <a:pt x="21600" y="17788"/>
                  </a:cubicBezTo>
                  <a:cubicBezTo>
                    <a:pt x="21600" y="12901"/>
                    <a:pt x="21600" y="12901"/>
                    <a:pt x="21600" y="12901"/>
                  </a:cubicBezTo>
                  <a:cubicBezTo>
                    <a:pt x="21600" y="8796"/>
                    <a:pt x="19620" y="5375"/>
                    <a:pt x="17125" y="537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6281" y="4624693"/>
              <a:ext cx="839204" cy="721626"/>
            </a:xfrm>
            <a:custGeom>
              <a:avLst/>
              <a:gdLst>
                <a:gd name="T0" fmla="*/ 315259 w 21600"/>
                <a:gd name="T1" fmla="*/ 271117 h 21406"/>
                <a:gd name="T2" fmla="*/ 315259 w 21600"/>
                <a:gd name="T3" fmla="*/ 271117 h 21406"/>
                <a:gd name="T4" fmla="*/ 315259 w 21600"/>
                <a:gd name="T5" fmla="*/ 271117 h 21406"/>
                <a:gd name="T6" fmla="*/ 315259 w 21600"/>
                <a:gd name="T7" fmla="*/ 271117 h 214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406">
                  <a:moveTo>
                    <a:pt x="17364" y="14465"/>
                  </a:moveTo>
                  <a:cubicBezTo>
                    <a:pt x="17872" y="14171"/>
                    <a:pt x="18550" y="14171"/>
                    <a:pt x="19143" y="14171"/>
                  </a:cubicBezTo>
                  <a:cubicBezTo>
                    <a:pt x="19990" y="14171"/>
                    <a:pt x="20752" y="13780"/>
                    <a:pt x="21261" y="13096"/>
                  </a:cubicBezTo>
                  <a:cubicBezTo>
                    <a:pt x="21261" y="12901"/>
                    <a:pt x="21600" y="12314"/>
                    <a:pt x="21600" y="12021"/>
                  </a:cubicBezTo>
                  <a:cubicBezTo>
                    <a:pt x="21600" y="11728"/>
                    <a:pt x="21600" y="11239"/>
                    <a:pt x="21600" y="10946"/>
                  </a:cubicBezTo>
                  <a:cubicBezTo>
                    <a:pt x="20583" y="9969"/>
                    <a:pt x="19821" y="8405"/>
                    <a:pt x="19228" y="7037"/>
                  </a:cubicBezTo>
                  <a:cubicBezTo>
                    <a:pt x="18889" y="5864"/>
                    <a:pt x="18889" y="5864"/>
                    <a:pt x="18889" y="5864"/>
                  </a:cubicBezTo>
                  <a:cubicBezTo>
                    <a:pt x="18465" y="5473"/>
                    <a:pt x="18042" y="5082"/>
                    <a:pt x="17872" y="4789"/>
                  </a:cubicBezTo>
                  <a:cubicBezTo>
                    <a:pt x="16856" y="4007"/>
                    <a:pt x="16263" y="2932"/>
                    <a:pt x="16009" y="1661"/>
                  </a:cubicBezTo>
                  <a:cubicBezTo>
                    <a:pt x="16009" y="1270"/>
                    <a:pt x="16009" y="1270"/>
                    <a:pt x="16009" y="1075"/>
                  </a:cubicBezTo>
                  <a:cubicBezTo>
                    <a:pt x="16009" y="977"/>
                    <a:pt x="16009" y="586"/>
                    <a:pt x="16009" y="0"/>
                  </a:cubicBezTo>
                  <a:cubicBezTo>
                    <a:pt x="15247" y="586"/>
                    <a:pt x="14823" y="1075"/>
                    <a:pt x="14061" y="1270"/>
                  </a:cubicBezTo>
                  <a:cubicBezTo>
                    <a:pt x="13383" y="1270"/>
                    <a:pt x="12705" y="1661"/>
                    <a:pt x="12282" y="1661"/>
                  </a:cubicBezTo>
                  <a:cubicBezTo>
                    <a:pt x="11181" y="1661"/>
                    <a:pt x="9910" y="1075"/>
                    <a:pt x="8809" y="0"/>
                  </a:cubicBezTo>
                  <a:cubicBezTo>
                    <a:pt x="8809" y="586"/>
                    <a:pt x="8809" y="977"/>
                    <a:pt x="8809" y="1075"/>
                  </a:cubicBezTo>
                  <a:cubicBezTo>
                    <a:pt x="8809" y="3518"/>
                    <a:pt x="6776" y="5375"/>
                    <a:pt x="4319" y="5375"/>
                  </a:cubicBezTo>
                  <a:cubicBezTo>
                    <a:pt x="2032" y="5375"/>
                    <a:pt x="0" y="8796"/>
                    <a:pt x="0" y="12901"/>
                  </a:cubicBezTo>
                  <a:cubicBezTo>
                    <a:pt x="0" y="17788"/>
                    <a:pt x="0" y="17788"/>
                    <a:pt x="0" y="17788"/>
                  </a:cubicBezTo>
                  <a:cubicBezTo>
                    <a:pt x="0" y="21599"/>
                    <a:pt x="8809" y="21404"/>
                    <a:pt x="12282" y="21404"/>
                  </a:cubicBezTo>
                  <a:cubicBezTo>
                    <a:pt x="12621" y="21404"/>
                    <a:pt x="12705" y="21404"/>
                    <a:pt x="13129" y="21404"/>
                  </a:cubicBezTo>
                  <a:cubicBezTo>
                    <a:pt x="13383" y="17983"/>
                    <a:pt x="15247" y="15540"/>
                    <a:pt x="17364" y="1446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1933" y="4993973"/>
              <a:ext cx="816664" cy="724022"/>
            </a:xfrm>
            <a:custGeom>
              <a:avLst/>
              <a:gdLst>
                <a:gd name="T0" fmla="*/ 306791 w 21600"/>
                <a:gd name="T1" fmla="*/ 272004 h 21225"/>
                <a:gd name="T2" fmla="*/ 306791 w 21600"/>
                <a:gd name="T3" fmla="*/ 272004 h 21225"/>
                <a:gd name="T4" fmla="*/ 306791 w 21600"/>
                <a:gd name="T5" fmla="*/ 272004 h 21225"/>
                <a:gd name="T6" fmla="*/ 306791 w 21600"/>
                <a:gd name="T7" fmla="*/ 272004 h 212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225">
                  <a:moveTo>
                    <a:pt x="19161" y="10510"/>
                  </a:moveTo>
                  <a:cubicBezTo>
                    <a:pt x="20467" y="10510"/>
                    <a:pt x="21425" y="9642"/>
                    <a:pt x="21425" y="8678"/>
                  </a:cubicBezTo>
                  <a:cubicBezTo>
                    <a:pt x="21425" y="8003"/>
                    <a:pt x="21425" y="7714"/>
                    <a:pt x="21600" y="7135"/>
                  </a:cubicBezTo>
                  <a:cubicBezTo>
                    <a:pt x="21077" y="6749"/>
                    <a:pt x="20641" y="6171"/>
                    <a:pt x="20206" y="5399"/>
                  </a:cubicBezTo>
                  <a:cubicBezTo>
                    <a:pt x="19248" y="5399"/>
                    <a:pt x="18725" y="5110"/>
                    <a:pt x="18116" y="4532"/>
                  </a:cubicBezTo>
                  <a:cubicBezTo>
                    <a:pt x="17419" y="4049"/>
                    <a:pt x="16809" y="3182"/>
                    <a:pt x="16374" y="2507"/>
                  </a:cubicBezTo>
                  <a:cubicBezTo>
                    <a:pt x="16199" y="1928"/>
                    <a:pt x="16199" y="1639"/>
                    <a:pt x="16199" y="1060"/>
                  </a:cubicBezTo>
                  <a:cubicBezTo>
                    <a:pt x="16199" y="771"/>
                    <a:pt x="16199" y="289"/>
                    <a:pt x="16199" y="0"/>
                  </a:cubicBezTo>
                  <a:cubicBezTo>
                    <a:pt x="14893" y="1060"/>
                    <a:pt x="14109" y="1639"/>
                    <a:pt x="12454" y="1639"/>
                  </a:cubicBezTo>
                  <a:cubicBezTo>
                    <a:pt x="12454" y="1639"/>
                    <a:pt x="12193" y="1639"/>
                    <a:pt x="12019" y="1639"/>
                  </a:cubicBezTo>
                  <a:cubicBezTo>
                    <a:pt x="11322" y="1349"/>
                    <a:pt x="10887" y="1060"/>
                    <a:pt x="10016" y="771"/>
                  </a:cubicBezTo>
                  <a:cubicBezTo>
                    <a:pt x="9493" y="578"/>
                    <a:pt x="9145" y="289"/>
                    <a:pt x="9058" y="0"/>
                  </a:cubicBezTo>
                  <a:cubicBezTo>
                    <a:pt x="8796" y="289"/>
                    <a:pt x="8796" y="771"/>
                    <a:pt x="8796" y="1060"/>
                  </a:cubicBezTo>
                  <a:cubicBezTo>
                    <a:pt x="8796" y="1639"/>
                    <a:pt x="8796" y="1928"/>
                    <a:pt x="8535" y="2507"/>
                  </a:cubicBezTo>
                  <a:cubicBezTo>
                    <a:pt x="8274" y="3182"/>
                    <a:pt x="7838" y="4049"/>
                    <a:pt x="7141" y="4532"/>
                  </a:cubicBezTo>
                  <a:cubicBezTo>
                    <a:pt x="6270" y="5110"/>
                    <a:pt x="5312" y="5399"/>
                    <a:pt x="4441" y="5399"/>
                  </a:cubicBezTo>
                  <a:cubicBezTo>
                    <a:pt x="2264" y="5399"/>
                    <a:pt x="958" y="7424"/>
                    <a:pt x="174" y="10317"/>
                  </a:cubicBezTo>
                  <a:cubicBezTo>
                    <a:pt x="174" y="10992"/>
                    <a:pt x="0" y="11764"/>
                    <a:pt x="0" y="12535"/>
                  </a:cubicBezTo>
                  <a:cubicBezTo>
                    <a:pt x="0" y="12535"/>
                    <a:pt x="0" y="12535"/>
                    <a:pt x="0" y="12824"/>
                  </a:cubicBezTo>
                  <a:cubicBezTo>
                    <a:pt x="0" y="17646"/>
                    <a:pt x="0" y="17646"/>
                    <a:pt x="0" y="17646"/>
                  </a:cubicBezTo>
                  <a:cubicBezTo>
                    <a:pt x="0" y="21600"/>
                    <a:pt x="8796" y="21214"/>
                    <a:pt x="12454" y="21214"/>
                  </a:cubicBezTo>
                  <a:cubicBezTo>
                    <a:pt x="12454" y="21214"/>
                    <a:pt x="12454" y="21214"/>
                    <a:pt x="12454" y="21214"/>
                  </a:cubicBezTo>
                  <a:cubicBezTo>
                    <a:pt x="12454" y="20057"/>
                    <a:pt x="12454" y="20057"/>
                    <a:pt x="12454" y="20057"/>
                  </a:cubicBezTo>
                  <a:cubicBezTo>
                    <a:pt x="12454" y="14560"/>
                    <a:pt x="15329" y="10510"/>
                    <a:pt x="19161" y="105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6486" y="3939877"/>
              <a:ext cx="501095" cy="240987"/>
            </a:xfrm>
            <a:custGeom>
              <a:avLst/>
              <a:gdLst>
                <a:gd name="T0" fmla="*/ 188243 w 21600"/>
                <a:gd name="T1" fmla="*/ 90540 h 21600"/>
                <a:gd name="T2" fmla="*/ 188243 w 21600"/>
                <a:gd name="T3" fmla="*/ 90540 h 21600"/>
                <a:gd name="T4" fmla="*/ 188243 w 21600"/>
                <a:gd name="T5" fmla="*/ 90540 h 21600"/>
                <a:gd name="T6" fmla="*/ 188243 w 21600"/>
                <a:gd name="T7" fmla="*/ 905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94" y="19232"/>
                  </a:moveTo>
                  <a:cubicBezTo>
                    <a:pt x="994" y="19232"/>
                    <a:pt x="1563" y="19232"/>
                    <a:pt x="1563" y="18345"/>
                  </a:cubicBezTo>
                  <a:cubicBezTo>
                    <a:pt x="1563" y="19232"/>
                    <a:pt x="1563" y="19232"/>
                    <a:pt x="1563" y="19232"/>
                  </a:cubicBezTo>
                  <a:cubicBezTo>
                    <a:pt x="2415" y="15682"/>
                    <a:pt x="4405" y="10947"/>
                    <a:pt x="6252" y="9468"/>
                  </a:cubicBezTo>
                  <a:cubicBezTo>
                    <a:pt x="8810" y="7693"/>
                    <a:pt x="9663" y="4438"/>
                    <a:pt x="9663" y="4438"/>
                  </a:cubicBezTo>
                  <a:cubicBezTo>
                    <a:pt x="9663" y="4438"/>
                    <a:pt x="13500" y="16273"/>
                    <a:pt x="20463" y="17753"/>
                  </a:cubicBezTo>
                  <a:cubicBezTo>
                    <a:pt x="20747" y="17753"/>
                    <a:pt x="20747" y="17753"/>
                    <a:pt x="20747" y="17753"/>
                  </a:cubicBezTo>
                  <a:cubicBezTo>
                    <a:pt x="20747" y="17753"/>
                    <a:pt x="20747" y="17753"/>
                    <a:pt x="20747" y="17753"/>
                  </a:cubicBezTo>
                  <a:cubicBezTo>
                    <a:pt x="20747" y="17753"/>
                    <a:pt x="21457" y="17753"/>
                    <a:pt x="21600" y="17753"/>
                  </a:cubicBezTo>
                  <a:cubicBezTo>
                    <a:pt x="21600" y="17753"/>
                    <a:pt x="21600" y="17753"/>
                    <a:pt x="21600" y="17753"/>
                  </a:cubicBezTo>
                  <a:cubicBezTo>
                    <a:pt x="21600" y="17753"/>
                    <a:pt x="21600" y="17753"/>
                    <a:pt x="21600" y="17753"/>
                  </a:cubicBezTo>
                  <a:cubicBezTo>
                    <a:pt x="21600" y="17753"/>
                    <a:pt x="21600" y="17753"/>
                    <a:pt x="21600" y="17753"/>
                  </a:cubicBezTo>
                  <a:cubicBezTo>
                    <a:pt x="21600" y="16273"/>
                    <a:pt x="21600" y="16273"/>
                    <a:pt x="21600" y="16273"/>
                  </a:cubicBezTo>
                  <a:cubicBezTo>
                    <a:pt x="21600" y="16273"/>
                    <a:pt x="21457" y="15682"/>
                    <a:pt x="21457" y="14794"/>
                  </a:cubicBezTo>
                  <a:cubicBezTo>
                    <a:pt x="21457" y="12723"/>
                    <a:pt x="20463" y="9468"/>
                    <a:pt x="19042" y="5030"/>
                  </a:cubicBezTo>
                  <a:cubicBezTo>
                    <a:pt x="17336" y="2071"/>
                    <a:pt x="14921" y="0"/>
                    <a:pt x="11652" y="0"/>
                  </a:cubicBezTo>
                  <a:cubicBezTo>
                    <a:pt x="11084" y="0"/>
                    <a:pt x="10800" y="0"/>
                    <a:pt x="10515" y="0"/>
                  </a:cubicBezTo>
                  <a:cubicBezTo>
                    <a:pt x="9947" y="0"/>
                    <a:pt x="5399" y="0"/>
                    <a:pt x="2699" y="7101"/>
                  </a:cubicBezTo>
                  <a:cubicBezTo>
                    <a:pt x="994" y="10060"/>
                    <a:pt x="0" y="14794"/>
                    <a:pt x="0" y="21599"/>
                  </a:cubicBezTo>
                  <a:cubicBezTo>
                    <a:pt x="0" y="21599"/>
                    <a:pt x="0" y="21599"/>
                    <a:pt x="0" y="21599"/>
                  </a:cubicBezTo>
                  <a:lnTo>
                    <a:pt x="994" y="19232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5606" y="3752637"/>
              <a:ext cx="566983" cy="523581"/>
            </a:xfrm>
            <a:custGeom>
              <a:avLst/>
              <a:gdLst>
                <a:gd name="T0" fmla="*/ 212995 w 21600"/>
                <a:gd name="T1" fmla="*/ 196711 h 21600"/>
                <a:gd name="T2" fmla="*/ 212995 w 21600"/>
                <a:gd name="T3" fmla="*/ 196711 h 21600"/>
                <a:gd name="T4" fmla="*/ 212995 w 21600"/>
                <a:gd name="T5" fmla="*/ 196711 h 21600"/>
                <a:gd name="T6" fmla="*/ 212995 w 21600"/>
                <a:gd name="T7" fmla="*/ 1967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51" y="15215"/>
                  </a:moveTo>
                  <a:cubicBezTo>
                    <a:pt x="251" y="15894"/>
                    <a:pt x="502" y="15894"/>
                    <a:pt x="1004" y="15894"/>
                  </a:cubicBezTo>
                  <a:cubicBezTo>
                    <a:pt x="1506" y="15894"/>
                    <a:pt x="1506" y="15894"/>
                    <a:pt x="1506" y="15894"/>
                  </a:cubicBezTo>
                  <a:cubicBezTo>
                    <a:pt x="2134" y="17796"/>
                    <a:pt x="2762" y="19833"/>
                    <a:pt x="3767" y="21599"/>
                  </a:cubicBezTo>
                  <a:cubicBezTo>
                    <a:pt x="5902" y="20241"/>
                    <a:pt x="7786" y="20241"/>
                    <a:pt x="8790" y="20241"/>
                  </a:cubicBezTo>
                  <a:cubicBezTo>
                    <a:pt x="9041" y="20241"/>
                    <a:pt x="9418" y="19833"/>
                    <a:pt x="9795" y="19833"/>
                  </a:cubicBezTo>
                  <a:cubicBezTo>
                    <a:pt x="10674" y="19833"/>
                    <a:pt x="10925" y="20241"/>
                    <a:pt x="11302" y="20241"/>
                  </a:cubicBezTo>
                  <a:cubicBezTo>
                    <a:pt x="12809" y="14943"/>
                    <a:pt x="16451" y="11275"/>
                    <a:pt x="20218" y="11275"/>
                  </a:cubicBezTo>
                  <a:cubicBezTo>
                    <a:pt x="20972" y="11275"/>
                    <a:pt x="21223" y="11275"/>
                    <a:pt x="21600" y="11275"/>
                  </a:cubicBezTo>
                  <a:cubicBezTo>
                    <a:pt x="21600" y="8286"/>
                    <a:pt x="21600" y="8286"/>
                    <a:pt x="21600" y="8286"/>
                  </a:cubicBezTo>
                  <a:cubicBezTo>
                    <a:pt x="21600" y="7607"/>
                    <a:pt x="20972" y="6928"/>
                    <a:pt x="20595" y="6928"/>
                  </a:cubicBezTo>
                  <a:cubicBezTo>
                    <a:pt x="20218" y="6928"/>
                    <a:pt x="20218" y="6928"/>
                    <a:pt x="19716" y="6928"/>
                  </a:cubicBezTo>
                  <a:cubicBezTo>
                    <a:pt x="19716" y="6928"/>
                    <a:pt x="19716" y="5977"/>
                    <a:pt x="19213" y="5705"/>
                  </a:cubicBezTo>
                  <a:cubicBezTo>
                    <a:pt x="19213" y="5705"/>
                    <a:pt x="19213" y="5705"/>
                    <a:pt x="19213" y="5705"/>
                  </a:cubicBezTo>
                  <a:cubicBezTo>
                    <a:pt x="14065" y="5705"/>
                    <a:pt x="10674" y="1766"/>
                    <a:pt x="9041" y="0"/>
                  </a:cubicBezTo>
                  <a:cubicBezTo>
                    <a:pt x="8790" y="679"/>
                    <a:pt x="8288" y="1630"/>
                    <a:pt x="6655" y="1766"/>
                  </a:cubicBezTo>
                  <a:cubicBezTo>
                    <a:pt x="4144" y="2852"/>
                    <a:pt x="2134" y="7607"/>
                    <a:pt x="2134" y="7607"/>
                  </a:cubicBezTo>
                  <a:cubicBezTo>
                    <a:pt x="1004" y="9101"/>
                    <a:pt x="1004" y="9101"/>
                    <a:pt x="1004" y="9101"/>
                  </a:cubicBezTo>
                  <a:cubicBezTo>
                    <a:pt x="1004" y="6928"/>
                    <a:pt x="1004" y="6928"/>
                    <a:pt x="1004" y="6928"/>
                  </a:cubicBezTo>
                  <a:cubicBezTo>
                    <a:pt x="1004" y="6928"/>
                    <a:pt x="1004" y="6928"/>
                    <a:pt x="1004" y="6928"/>
                  </a:cubicBezTo>
                  <a:cubicBezTo>
                    <a:pt x="251" y="6928"/>
                    <a:pt x="0" y="7743"/>
                    <a:pt x="0" y="8286"/>
                  </a:cubicBezTo>
                  <a:cubicBezTo>
                    <a:pt x="0" y="14535"/>
                    <a:pt x="0" y="14535"/>
                    <a:pt x="0" y="14535"/>
                  </a:cubicBezTo>
                  <a:cubicBezTo>
                    <a:pt x="0" y="14535"/>
                    <a:pt x="0" y="14535"/>
                    <a:pt x="0" y="14535"/>
                  </a:cubicBezTo>
                  <a:lnTo>
                    <a:pt x="251" y="15215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7009" y="4026562"/>
              <a:ext cx="579122" cy="618936"/>
            </a:xfrm>
            <a:custGeom>
              <a:avLst/>
              <a:gdLst>
                <a:gd name="T0" fmla="*/ 217555 w 21600"/>
                <a:gd name="T1" fmla="*/ 232536 h 21600"/>
                <a:gd name="T2" fmla="*/ 217555 w 21600"/>
                <a:gd name="T3" fmla="*/ 232536 h 21600"/>
                <a:gd name="T4" fmla="*/ 217555 w 21600"/>
                <a:gd name="T5" fmla="*/ 232536 h 21600"/>
                <a:gd name="T6" fmla="*/ 217555 w 21600"/>
                <a:gd name="T7" fmla="*/ 2325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677" y="21600"/>
                  </a:moveTo>
                  <a:cubicBezTo>
                    <a:pt x="11904" y="21600"/>
                    <a:pt x="12763" y="21600"/>
                    <a:pt x="13499" y="21255"/>
                  </a:cubicBezTo>
                  <a:cubicBezTo>
                    <a:pt x="16077" y="20221"/>
                    <a:pt x="17549" y="18268"/>
                    <a:pt x="18777" y="15855"/>
                  </a:cubicBezTo>
                  <a:cubicBezTo>
                    <a:pt x="19022" y="14821"/>
                    <a:pt x="19636" y="14017"/>
                    <a:pt x="19759" y="12982"/>
                  </a:cubicBezTo>
                  <a:cubicBezTo>
                    <a:pt x="19759" y="13212"/>
                    <a:pt x="20249" y="13212"/>
                    <a:pt x="20249" y="13212"/>
                  </a:cubicBezTo>
                  <a:cubicBezTo>
                    <a:pt x="20618" y="13212"/>
                    <a:pt x="20740" y="12982"/>
                    <a:pt x="21109" y="12982"/>
                  </a:cubicBezTo>
                  <a:cubicBezTo>
                    <a:pt x="21109" y="12868"/>
                    <a:pt x="21109" y="12868"/>
                    <a:pt x="21109" y="12293"/>
                  </a:cubicBezTo>
                  <a:cubicBezTo>
                    <a:pt x="21109" y="12293"/>
                    <a:pt x="21599" y="12293"/>
                    <a:pt x="21599" y="11948"/>
                  </a:cubicBezTo>
                  <a:cubicBezTo>
                    <a:pt x="21599" y="6778"/>
                    <a:pt x="21599" y="6778"/>
                    <a:pt x="21599" y="6778"/>
                  </a:cubicBezTo>
                  <a:cubicBezTo>
                    <a:pt x="21599" y="6204"/>
                    <a:pt x="20740" y="5974"/>
                    <a:pt x="20249" y="5974"/>
                  </a:cubicBezTo>
                  <a:cubicBezTo>
                    <a:pt x="19759" y="5974"/>
                    <a:pt x="19759" y="5974"/>
                    <a:pt x="19759" y="5974"/>
                  </a:cubicBezTo>
                  <a:cubicBezTo>
                    <a:pt x="19759" y="5399"/>
                    <a:pt x="19636" y="5055"/>
                    <a:pt x="19636" y="4825"/>
                  </a:cubicBezTo>
                  <a:cubicBezTo>
                    <a:pt x="19022" y="4825"/>
                    <a:pt x="19022" y="4825"/>
                    <a:pt x="19022" y="4825"/>
                  </a:cubicBezTo>
                  <a:cubicBezTo>
                    <a:pt x="14359" y="4480"/>
                    <a:pt x="10677" y="1263"/>
                    <a:pt x="9450" y="0"/>
                  </a:cubicBezTo>
                  <a:cubicBezTo>
                    <a:pt x="9081" y="689"/>
                    <a:pt x="8222" y="919"/>
                    <a:pt x="6750" y="1493"/>
                  </a:cubicBezTo>
                  <a:cubicBezTo>
                    <a:pt x="4540" y="1953"/>
                    <a:pt x="1963" y="5974"/>
                    <a:pt x="1963" y="5974"/>
                  </a:cubicBezTo>
                  <a:cubicBezTo>
                    <a:pt x="1104" y="7582"/>
                    <a:pt x="1104" y="7582"/>
                    <a:pt x="1104" y="7582"/>
                  </a:cubicBezTo>
                  <a:cubicBezTo>
                    <a:pt x="1104" y="5974"/>
                    <a:pt x="1104" y="5974"/>
                    <a:pt x="1104" y="5974"/>
                  </a:cubicBezTo>
                  <a:cubicBezTo>
                    <a:pt x="1104" y="5974"/>
                    <a:pt x="1104" y="5974"/>
                    <a:pt x="1104" y="5974"/>
                  </a:cubicBezTo>
                  <a:cubicBezTo>
                    <a:pt x="613" y="5974"/>
                    <a:pt x="0" y="6204"/>
                    <a:pt x="0" y="6778"/>
                  </a:cubicBezTo>
                  <a:cubicBezTo>
                    <a:pt x="0" y="11948"/>
                    <a:pt x="0" y="11948"/>
                    <a:pt x="0" y="11948"/>
                  </a:cubicBezTo>
                  <a:cubicBezTo>
                    <a:pt x="0" y="12868"/>
                    <a:pt x="613" y="13212"/>
                    <a:pt x="1104" y="13212"/>
                  </a:cubicBezTo>
                  <a:cubicBezTo>
                    <a:pt x="1104" y="13212"/>
                    <a:pt x="1595" y="13212"/>
                    <a:pt x="1595" y="12982"/>
                  </a:cubicBezTo>
                  <a:cubicBezTo>
                    <a:pt x="2700" y="18038"/>
                    <a:pt x="6504" y="21600"/>
                    <a:pt x="10677" y="216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3347" y="3671153"/>
              <a:ext cx="490693" cy="246188"/>
            </a:xfrm>
            <a:custGeom>
              <a:avLst/>
              <a:gdLst>
                <a:gd name="T0" fmla="*/ 184336 w 21600"/>
                <a:gd name="T1" fmla="*/ 92493 h 21600"/>
                <a:gd name="T2" fmla="*/ 184336 w 21600"/>
                <a:gd name="T3" fmla="*/ 92493 h 21600"/>
                <a:gd name="T4" fmla="*/ 184336 w 21600"/>
                <a:gd name="T5" fmla="*/ 92493 h 21600"/>
                <a:gd name="T6" fmla="*/ 184336 w 21600"/>
                <a:gd name="T7" fmla="*/ 9249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304" y="19296"/>
                  </a:moveTo>
                  <a:cubicBezTo>
                    <a:pt x="1304" y="18143"/>
                    <a:pt x="1304" y="18143"/>
                    <a:pt x="1304" y="18143"/>
                  </a:cubicBezTo>
                  <a:cubicBezTo>
                    <a:pt x="1304" y="18143"/>
                    <a:pt x="1304" y="18143"/>
                    <a:pt x="1304" y="18143"/>
                  </a:cubicBezTo>
                  <a:cubicBezTo>
                    <a:pt x="2464" y="15263"/>
                    <a:pt x="4059" y="10943"/>
                    <a:pt x="6088" y="9503"/>
                  </a:cubicBezTo>
                  <a:cubicBezTo>
                    <a:pt x="8987" y="7199"/>
                    <a:pt x="9277" y="4607"/>
                    <a:pt x="9277" y="4607"/>
                  </a:cubicBezTo>
                  <a:cubicBezTo>
                    <a:pt x="9277" y="4607"/>
                    <a:pt x="13771" y="16128"/>
                    <a:pt x="20730" y="16415"/>
                  </a:cubicBezTo>
                  <a:cubicBezTo>
                    <a:pt x="20875" y="16415"/>
                    <a:pt x="20875" y="16415"/>
                    <a:pt x="20875" y="16415"/>
                  </a:cubicBezTo>
                  <a:cubicBezTo>
                    <a:pt x="20875" y="16415"/>
                    <a:pt x="20875" y="16415"/>
                    <a:pt x="20875" y="16415"/>
                  </a:cubicBezTo>
                  <a:cubicBezTo>
                    <a:pt x="21020" y="16415"/>
                    <a:pt x="21020" y="16415"/>
                    <a:pt x="21599" y="16415"/>
                  </a:cubicBezTo>
                  <a:cubicBezTo>
                    <a:pt x="21599" y="16415"/>
                    <a:pt x="21599" y="16415"/>
                    <a:pt x="21599" y="16415"/>
                  </a:cubicBezTo>
                  <a:cubicBezTo>
                    <a:pt x="21599" y="16415"/>
                    <a:pt x="21599" y="16415"/>
                    <a:pt x="21599" y="16415"/>
                  </a:cubicBezTo>
                  <a:cubicBezTo>
                    <a:pt x="21599" y="16415"/>
                    <a:pt x="21599" y="16415"/>
                    <a:pt x="21599" y="16415"/>
                  </a:cubicBezTo>
                  <a:cubicBezTo>
                    <a:pt x="21599" y="14399"/>
                    <a:pt x="21020" y="9503"/>
                    <a:pt x="19135" y="5471"/>
                  </a:cubicBezTo>
                  <a:cubicBezTo>
                    <a:pt x="17830" y="1727"/>
                    <a:pt x="14496" y="0"/>
                    <a:pt x="11452" y="0"/>
                  </a:cubicBezTo>
                  <a:cubicBezTo>
                    <a:pt x="11162" y="0"/>
                    <a:pt x="10727" y="0"/>
                    <a:pt x="10147" y="0"/>
                  </a:cubicBezTo>
                  <a:cubicBezTo>
                    <a:pt x="10147" y="0"/>
                    <a:pt x="5653" y="0"/>
                    <a:pt x="2464" y="6336"/>
                  </a:cubicBezTo>
                  <a:cubicBezTo>
                    <a:pt x="869" y="10655"/>
                    <a:pt x="0" y="15263"/>
                    <a:pt x="0" y="20735"/>
                  </a:cubicBezTo>
                  <a:cubicBezTo>
                    <a:pt x="0" y="20735"/>
                    <a:pt x="0" y="21600"/>
                    <a:pt x="579" y="21600"/>
                  </a:cubicBezTo>
                  <a:lnTo>
                    <a:pt x="1304" y="19296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3733" y="4104580"/>
              <a:ext cx="4227" cy="17338"/>
            </a:xfrm>
            <a:custGeom>
              <a:avLst/>
              <a:gdLst>
                <a:gd name="T0" fmla="*/ 1588 w 21600"/>
                <a:gd name="T1" fmla="*/ 6514 h 21600"/>
                <a:gd name="T2" fmla="*/ 1588 w 21600"/>
                <a:gd name="T3" fmla="*/ 6514 h 21600"/>
                <a:gd name="T4" fmla="*/ 1588 w 21600"/>
                <a:gd name="T5" fmla="*/ 6514 h 21600"/>
                <a:gd name="T6" fmla="*/ 1588 w 21600"/>
                <a:gd name="T7" fmla="*/ 651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2960"/>
                    <a:pt x="21600" y="21599"/>
                    <a:pt x="21600" y="21599"/>
                  </a:cubicBezTo>
                  <a:cubicBezTo>
                    <a:pt x="21600" y="21599"/>
                    <a:pt x="21600" y="1296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0205" y="4396331"/>
              <a:ext cx="13871" cy="1"/>
            </a:xfrm>
            <a:custGeom>
              <a:avLst/>
              <a:gdLst>
                <a:gd name="T0" fmla="*/ 5211 w 21600"/>
                <a:gd name="T1" fmla="*/ 0 h 1"/>
                <a:gd name="T2" fmla="*/ 5211 w 21600"/>
                <a:gd name="T3" fmla="*/ 0 h 1"/>
                <a:gd name="T4" fmla="*/ 5211 w 21600"/>
                <a:gd name="T5" fmla="*/ 0 h 1"/>
                <a:gd name="T6" fmla="*/ 5211 w 21600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1599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9052" y="4396331"/>
              <a:ext cx="4227" cy="4227"/>
            </a:xfrm>
            <a:custGeom>
              <a:avLst/>
              <a:gdLst>
                <a:gd name="T0" fmla="*/ 1588 w 21600"/>
                <a:gd name="T1" fmla="*/ 1588 h 21600"/>
                <a:gd name="T2" fmla="*/ 1588 w 21600"/>
                <a:gd name="T3" fmla="*/ 1588 h 21600"/>
                <a:gd name="T4" fmla="*/ 1588 w 21600"/>
                <a:gd name="T5" fmla="*/ 1588 h 21600"/>
                <a:gd name="T6" fmla="*/ 1588 w 21600"/>
                <a:gd name="T7" fmla="*/ 15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18156" y="4635095"/>
              <a:ext cx="4227" cy="10403"/>
            </a:xfrm>
            <a:custGeom>
              <a:avLst/>
              <a:gdLst>
                <a:gd name="T0" fmla="*/ 1588 w 21600"/>
                <a:gd name="T1" fmla="*/ 3909 h 21600"/>
                <a:gd name="T2" fmla="*/ 1588 w 21600"/>
                <a:gd name="T3" fmla="*/ 3909 h 21600"/>
                <a:gd name="T4" fmla="*/ 1588 w 21600"/>
                <a:gd name="T5" fmla="*/ 3909 h 21600"/>
                <a:gd name="T6" fmla="*/ 1588 w 21600"/>
                <a:gd name="T7" fmla="*/ 390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03947" y="4635095"/>
              <a:ext cx="4227" cy="10403"/>
            </a:xfrm>
            <a:custGeom>
              <a:avLst/>
              <a:gdLst>
                <a:gd name="T0" fmla="*/ 1588 w 21600"/>
                <a:gd name="T1" fmla="*/ 3909 h 21600"/>
                <a:gd name="T2" fmla="*/ 1588 w 21600"/>
                <a:gd name="T3" fmla="*/ 3909 h 21600"/>
                <a:gd name="T4" fmla="*/ 1588 w 21600"/>
                <a:gd name="T5" fmla="*/ 3909 h 21600"/>
                <a:gd name="T6" fmla="*/ 1588 w 21600"/>
                <a:gd name="T7" fmla="*/ 390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4" name="出自【趣你的PPT】(微信:qunideppt)：最优质的PPT资源库"/>
          <p:cNvSpPr txBox="1"/>
          <p:nvPr/>
        </p:nvSpPr>
        <p:spPr>
          <a:xfrm>
            <a:off x="2109430" y="4079451"/>
            <a:ext cx="102592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229688" y="4418491"/>
            <a:ext cx="1900794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209855" y="2762160"/>
            <a:ext cx="102592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分析标题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330113" y="3101200"/>
            <a:ext cx="1900794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5633860" y="2121752"/>
            <a:ext cx="102592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ct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分析标题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196424" y="2460792"/>
            <a:ext cx="1900794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298683" y="2762159"/>
            <a:ext cx="102592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298683" y="3101199"/>
            <a:ext cx="1900794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184895" y="4074091"/>
            <a:ext cx="102592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184895" y="4413131"/>
            <a:ext cx="1900794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5867795" y="1381116"/>
            <a:ext cx="606034" cy="606034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4445176" y="2729887"/>
            <a:ext cx="606034" cy="606034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3299608" y="4029179"/>
            <a:ext cx="606034" cy="606034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7382963" y="2720518"/>
            <a:ext cx="606034" cy="606034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8420430" y="4043752"/>
            <a:ext cx="606034" cy="606034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83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竞争对手</a:t>
            </a:r>
            <a:endParaRPr lang="en-US" altLang="zh-CN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549158" y="2332046"/>
            <a:ext cx="781050" cy="3206750"/>
            <a:chOff x="4549158" y="2052646"/>
            <a:chExt cx="781050" cy="3206750"/>
          </a:xfrm>
          <a:solidFill>
            <a:srgbClr val="00EBFF"/>
          </a:solidFill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9158" y="2052646"/>
              <a:ext cx="781050" cy="3206750"/>
            </a:xfrm>
            <a:custGeom>
              <a:avLst/>
              <a:gdLst>
                <a:gd name="T0" fmla="*/ 22 w 21346"/>
                <a:gd name="T1" fmla="*/ 0 h 21600"/>
                <a:gd name="T2" fmla="*/ 30 w 21346"/>
                <a:gd name="T3" fmla="*/ 30 h 21600"/>
                <a:gd name="T4" fmla="*/ 31 w 21346"/>
                <a:gd name="T5" fmla="*/ 52 h 21600"/>
                <a:gd name="T6" fmla="*/ 33 w 21346"/>
                <a:gd name="T7" fmla="*/ 81 h 21600"/>
                <a:gd name="T8" fmla="*/ 35 w 21346"/>
                <a:gd name="T9" fmla="*/ 111 h 21600"/>
                <a:gd name="T10" fmla="*/ 36 w 21346"/>
                <a:gd name="T11" fmla="*/ 126 h 21600"/>
                <a:gd name="T12" fmla="*/ 43 w 21346"/>
                <a:gd name="T13" fmla="*/ 141 h 21600"/>
                <a:gd name="T14" fmla="*/ 45 w 21346"/>
                <a:gd name="T15" fmla="*/ 197 h 21600"/>
                <a:gd name="T16" fmla="*/ 44 w 21346"/>
                <a:gd name="T17" fmla="*/ 247 h 21600"/>
                <a:gd name="T18" fmla="*/ 39 w 21346"/>
                <a:gd name="T19" fmla="*/ 261 h 21600"/>
                <a:gd name="T20" fmla="*/ 40 w 21346"/>
                <a:gd name="T21" fmla="*/ 309 h 21600"/>
                <a:gd name="T22" fmla="*/ 42 w 21346"/>
                <a:gd name="T23" fmla="*/ 345 h 21600"/>
                <a:gd name="T24" fmla="*/ 40 w 21346"/>
                <a:gd name="T25" fmla="*/ 347 h 21600"/>
                <a:gd name="T26" fmla="*/ 39 w 21346"/>
                <a:gd name="T27" fmla="*/ 396 h 21600"/>
                <a:gd name="T28" fmla="*/ 35 w 21346"/>
                <a:gd name="T29" fmla="*/ 476 h 21600"/>
                <a:gd name="T30" fmla="*/ 34 w 21346"/>
                <a:gd name="T31" fmla="*/ 486 h 21600"/>
                <a:gd name="T32" fmla="*/ 32 w 21346"/>
                <a:gd name="T33" fmla="*/ 486 h 21600"/>
                <a:gd name="T34" fmla="*/ 32 w 21346"/>
                <a:gd name="T35" fmla="*/ 510 h 21600"/>
                <a:gd name="T36" fmla="*/ 30 w 21346"/>
                <a:gd name="T37" fmla="*/ 559 h 21600"/>
                <a:gd name="T38" fmla="*/ 25 w 21346"/>
                <a:gd name="T39" fmla="*/ 637 h 21600"/>
                <a:gd name="T40" fmla="*/ 29 w 21346"/>
                <a:gd name="T41" fmla="*/ 683 h 21600"/>
                <a:gd name="T42" fmla="*/ 32 w 21346"/>
                <a:gd name="T43" fmla="*/ 711 h 21600"/>
                <a:gd name="T44" fmla="*/ 27 w 21346"/>
                <a:gd name="T45" fmla="*/ 713 h 21600"/>
                <a:gd name="T46" fmla="*/ 25 w 21346"/>
                <a:gd name="T47" fmla="*/ 706 h 21600"/>
                <a:gd name="T48" fmla="*/ 25 w 21346"/>
                <a:gd name="T49" fmla="*/ 721 h 21600"/>
                <a:gd name="T50" fmla="*/ 23 w 21346"/>
                <a:gd name="T51" fmla="*/ 756 h 21600"/>
                <a:gd name="T52" fmla="*/ 22 w 21346"/>
                <a:gd name="T53" fmla="*/ 756 h 21600"/>
                <a:gd name="T54" fmla="*/ 22 w 21346"/>
                <a:gd name="T55" fmla="*/ 531 h 21600"/>
                <a:gd name="T56" fmla="*/ 22 w 21346"/>
                <a:gd name="T57" fmla="*/ 518 h 21600"/>
                <a:gd name="T58" fmla="*/ 22 w 21346"/>
                <a:gd name="T59" fmla="*/ 484 h 21600"/>
                <a:gd name="T60" fmla="*/ 22 w 21346"/>
                <a:gd name="T61" fmla="*/ 497 h 21600"/>
                <a:gd name="T62" fmla="*/ 22 w 21346"/>
                <a:gd name="T63" fmla="*/ 0 h 21600"/>
                <a:gd name="T64" fmla="*/ 22 w 21346"/>
                <a:gd name="T65" fmla="*/ 0 h 21600"/>
                <a:gd name="T66" fmla="*/ 22 w 21346"/>
                <a:gd name="T67" fmla="*/ 0 h 21600"/>
                <a:gd name="T68" fmla="*/ 22 w 21346"/>
                <a:gd name="T69" fmla="*/ 497 h 21600"/>
                <a:gd name="T70" fmla="*/ 21 w 21346"/>
                <a:gd name="T71" fmla="*/ 511 h 21600"/>
                <a:gd name="T72" fmla="*/ 21 w 21346"/>
                <a:gd name="T73" fmla="*/ 527 h 21600"/>
                <a:gd name="T74" fmla="*/ 22 w 21346"/>
                <a:gd name="T75" fmla="*/ 538 h 21600"/>
                <a:gd name="T76" fmla="*/ 22 w 21346"/>
                <a:gd name="T77" fmla="*/ 531 h 21600"/>
                <a:gd name="T78" fmla="*/ 22 w 21346"/>
                <a:gd name="T79" fmla="*/ 756 h 21600"/>
                <a:gd name="T80" fmla="*/ 18 w 21346"/>
                <a:gd name="T81" fmla="*/ 725 h 21600"/>
                <a:gd name="T82" fmla="*/ 18 w 21346"/>
                <a:gd name="T83" fmla="*/ 693 h 21600"/>
                <a:gd name="T84" fmla="*/ 16 w 21346"/>
                <a:gd name="T85" fmla="*/ 659 h 21600"/>
                <a:gd name="T86" fmla="*/ 10 w 21346"/>
                <a:gd name="T87" fmla="*/ 553 h 21600"/>
                <a:gd name="T88" fmla="*/ 11 w 21346"/>
                <a:gd name="T89" fmla="*/ 506 h 21600"/>
                <a:gd name="T90" fmla="*/ 10 w 21346"/>
                <a:gd name="T91" fmla="*/ 483 h 21600"/>
                <a:gd name="T92" fmla="*/ 7 w 21346"/>
                <a:gd name="T93" fmla="*/ 472 h 21600"/>
                <a:gd name="T94" fmla="*/ 6 w 21346"/>
                <a:gd name="T95" fmla="*/ 387 h 21600"/>
                <a:gd name="T96" fmla="*/ 6 w 21346"/>
                <a:gd name="T97" fmla="*/ 342 h 21600"/>
                <a:gd name="T98" fmla="*/ 2 w 21346"/>
                <a:gd name="T99" fmla="*/ 340 h 21600"/>
                <a:gd name="T100" fmla="*/ 5 w 21346"/>
                <a:gd name="T101" fmla="*/ 301 h 21600"/>
                <a:gd name="T102" fmla="*/ 6 w 21346"/>
                <a:gd name="T103" fmla="*/ 271 h 21600"/>
                <a:gd name="T104" fmla="*/ 0 w 21346"/>
                <a:gd name="T105" fmla="*/ 251 h 21600"/>
                <a:gd name="T106" fmla="*/ 0 w 21346"/>
                <a:gd name="T107" fmla="*/ 194 h 21600"/>
                <a:gd name="T108" fmla="*/ 1 w 21346"/>
                <a:gd name="T109" fmla="*/ 170 h 21600"/>
                <a:gd name="T110" fmla="*/ 5 w 21346"/>
                <a:gd name="T111" fmla="*/ 128 h 21600"/>
                <a:gd name="T112" fmla="*/ 10 w 21346"/>
                <a:gd name="T113" fmla="*/ 120 h 21600"/>
                <a:gd name="T114" fmla="*/ 10 w 21346"/>
                <a:gd name="T115" fmla="*/ 105 h 21600"/>
                <a:gd name="T116" fmla="*/ 13 w 21346"/>
                <a:gd name="T117" fmla="*/ 83 h 21600"/>
                <a:gd name="T118" fmla="*/ 13 w 21346"/>
                <a:gd name="T119" fmla="*/ 53 h 21600"/>
                <a:gd name="T120" fmla="*/ 22 w 21346"/>
                <a:gd name="T121" fmla="*/ 0 h 21600"/>
                <a:gd name="T122" fmla="*/ 22 w 21346"/>
                <a:gd name="T123" fmla="*/ 0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346" h="21600">
                  <a:moveTo>
                    <a:pt x="10270" y="0"/>
                  </a:moveTo>
                  <a:cubicBezTo>
                    <a:pt x="12100" y="0"/>
                    <a:pt x="13809" y="422"/>
                    <a:pt x="14175" y="845"/>
                  </a:cubicBezTo>
                  <a:cubicBezTo>
                    <a:pt x="14541" y="1267"/>
                    <a:pt x="14785" y="1237"/>
                    <a:pt x="14785" y="1478"/>
                  </a:cubicBezTo>
                  <a:cubicBezTo>
                    <a:pt x="14785" y="1689"/>
                    <a:pt x="15151" y="1961"/>
                    <a:pt x="15395" y="2323"/>
                  </a:cubicBezTo>
                  <a:cubicBezTo>
                    <a:pt x="15639" y="2685"/>
                    <a:pt x="15761" y="2926"/>
                    <a:pt x="16494" y="3168"/>
                  </a:cubicBezTo>
                  <a:cubicBezTo>
                    <a:pt x="17226" y="3379"/>
                    <a:pt x="17104" y="3590"/>
                    <a:pt x="17104" y="3590"/>
                  </a:cubicBezTo>
                  <a:cubicBezTo>
                    <a:pt x="17104" y="3590"/>
                    <a:pt x="19544" y="3620"/>
                    <a:pt x="20277" y="4042"/>
                  </a:cubicBezTo>
                  <a:cubicBezTo>
                    <a:pt x="20887" y="4465"/>
                    <a:pt x="21009" y="5189"/>
                    <a:pt x="21253" y="5641"/>
                  </a:cubicBezTo>
                  <a:cubicBezTo>
                    <a:pt x="21497" y="6124"/>
                    <a:pt x="21253" y="6697"/>
                    <a:pt x="20643" y="7059"/>
                  </a:cubicBezTo>
                  <a:cubicBezTo>
                    <a:pt x="19911" y="7421"/>
                    <a:pt x="18446" y="7451"/>
                    <a:pt x="18446" y="7451"/>
                  </a:cubicBezTo>
                  <a:cubicBezTo>
                    <a:pt x="18446" y="7451"/>
                    <a:pt x="18202" y="8206"/>
                    <a:pt x="19056" y="8839"/>
                  </a:cubicBezTo>
                  <a:cubicBezTo>
                    <a:pt x="19911" y="9503"/>
                    <a:pt x="20521" y="9835"/>
                    <a:pt x="19789" y="9865"/>
                  </a:cubicBezTo>
                  <a:cubicBezTo>
                    <a:pt x="19056" y="9895"/>
                    <a:pt x="18690" y="9925"/>
                    <a:pt x="18690" y="9925"/>
                  </a:cubicBezTo>
                  <a:cubicBezTo>
                    <a:pt x="18690" y="9925"/>
                    <a:pt x="18690" y="10770"/>
                    <a:pt x="18202" y="11313"/>
                  </a:cubicBezTo>
                  <a:cubicBezTo>
                    <a:pt x="17714" y="11856"/>
                    <a:pt x="16494" y="13244"/>
                    <a:pt x="16494" y="13606"/>
                  </a:cubicBezTo>
                  <a:cubicBezTo>
                    <a:pt x="16494" y="13937"/>
                    <a:pt x="16494" y="13877"/>
                    <a:pt x="15883" y="13877"/>
                  </a:cubicBezTo>
                  <a:cubicBezTo>
                    <a:pt x="15395" y="13877"/>
                    <a:pt x="15029" y="13877"/>
                    <a:pt x="15029" y="13877"/>
                  </a:cubicBezTo>
                  <a:cubicBezTo>
                    <a:pt x="15029" y="13877"/>
                    <a:pt x="15151" y="14420"/>
                    <a:pt x="14907" y="14571"/>
                  </a:cubicBezTo>
                  <a:cubicBezTo>
                    <a:pt x="14663" y="14692"/>
                    <a:pt x="15029" y="15325"/>
                    <a:pt x="14297" y="15989"/>
                  </a:cubicBezTo>
                  <a:cubicBezTo>
                    <a:pt x="13443" y="16653"/>
                    <a:pt x="11856" y="17739"/>
                    <a:pt x="11856" y="18221"/>
                  </a:cubicBezTo>
                  <a:cubicBezTo>
                    <a:pt x="11856" y="18704"/>
                    <a:pt x="12589" y="19277"/>
                    <a:pt x="13565" y="19518"/>
                  </a:cubicBezTo>
                  <a:cubicBezTo>
                    <a:pt x="14419" y="19730"/>
                    <a:pt x="15639" y="20212"/>
                    <a:pt x="15029" y="20333"/>
                  </a:cubicBezTo>
                  <a:cubicBezTo>
                    <a:pt x="14297" y="20454"/>
                    <a:pt x="13443" y="20423"/>
                    <a:pt x="12711" y="20393"/>
                  </a:cubicBezTo>
                  <a:cubicBezTo>
                    <a:pt x="12100" y="20333"/>
                    <a:pt x="11734" y="20182"/>
                    <a:pt x="11734" y="20182"/>
                  </a:cubicBezTo>
                  <a:cubicBezTo>
                    <a:pt x="11734" y="20182"/>
                    <a:pt x="11734" y="20423"/>
                    <a:pt x="11978" y="20604"/>
                  </a:cubicBezTo>
                  <a:cubicBezTo>
                    <a:pt x="12344" y="20816"/>
                    <a:pt x="11978" y="21600"/>
                    <a:pt x="10758" y="21600"/>
                  </a:cubicBezTo>
                  <a:cubicBezTo>
                    <a:pt x="10514" y="21600"/>
                    <a:pt x="10392" y="21600"/>
                    <a:pt x="10270" y="21600"/>
                  </a:cubicBezTo>
                  <a:cubicBezTo>
                    <a:pt x="10270" y="15174"/>
                    <a:pt x="10270" y="15174"/>
                    <a:pt x="10270" y="15174"/>
                  </a:cubicBezTo>
                  <a:cubicBezTo>
                    <a:pt x="10270" y="15054"/>
                    <a:pt x="10392" y="14903"/>
                    <a:pt x="10514" y="14812"/>
                  </a:cubicBezTo>
                  <a:cubicBezTo>
                    <a:pt x="10758" y="14661"/>
                    <a:pt x="10514" y="14330"/>
                    <a:pt x="10514" y="13847"/>
                  </a:cubicBezTo>
                  <a:cubicBezTo>
                    <a:pt x="10514" y="13847"/>
                    <a:pt x="10392" y="14028"/>
                    <a:pt x="10270" y="14209"/>
                  </a:cubicBezTo>
                  <a:lnTo>
                    <a:pt x="10270" y="0"/>
                  </a:lnTo>
                  <a:close/>
                  <a:moveTo>
                    <a:pt x="10148" y="0"/>
                  </a:moveTo>
                  <a:cubicBezTo>
                    <a:pt x="10270" y="0"/>
                    <a:pt x="10270" y="0"/>
                    <a:pt x="10270" y="0"/>
                  </a:cubicBezTo>
                  <a:cubicBezTo>
                    <a:pt x="10270" y="14209"/>
                    <a:pt x="10270" y="14209"/>
                    <a:pt x="10270" y="14209"/>
                  </a:cubicBezTo>
                  <a:cubicBezTo>
                    <a:pt x="10148" y="14360"/>
                    <a:pt x="10026" y="14511"/>
                    <a:pt x="9904" y="14601"/>
                  </a:cubicBezTo>
                  <a:cubicBezTo>
                    <a:pt x="9782" y="14782"/>
                    <a:pt x="10026" y="14933"/>
                    <a:pt x="10026" y="15054"/>
                  </a:cubicBezTo>
                  <a:cubicBezTo>
                    <a:pt x="10026" y="15204"/>
                    <a:pt x="10148" y="15385"/>
                    <a:pt x="10148" y="15385"/>
                  </a:cubicBezTo>
                  <a:cubicBezTo>
                    <a:pt x="10148" y="15385"/>
                    <a:pt x="10148" y="15295"/>
                    <a:pt x="10270" y="15174"/>
                  </a:cubicBezTo>
                  <a:cubicBezTo>
                    <a:pt x="10270" y="21600"/>
                    <a:pt x="10270" y="21600"/>
                    <a:pt x="10270" y="21600"/>
                  </a:cubicBezTo>
                  <a:cubicBezTo>
                    <a:pt x="9172" y="21509"/>
                    <a:pt x="8439" y="21178"/>
                    <a:pt x="8439" y="20725"/>
                  </a:cubicBezTo>
                  <a:cubicBezTo>
                    <a:pt x="8561" y="20212"/>
                    <a:pt x="8073" y="20122"/>
                    <a:pt x="8439" y="19820"/>
                  </a:cubicBezTo>
                  <a:cubicBezTo>
                    <a:pt x="8805" y="19518"/>
                    <a:pt x="8317" y="19307"/>
                    <a:pt x="7707" y="18825"/>
                  </a:cubicBezTo>
                  <a:cubicBezTo>
                    <a:pt x="7097" y="18372"/>
                    <a:pt x="4778" y="16321"/>
                    <a:pt x="4900" y="15808"/>
                  </a:cubicBezTo>
                  <a:cubicBezTo>
                    <a:pt x="5022" y="15265"/>
                    <a:pt x="5266" y="14812"/>
                    <a:pt x="5022" y="14480"/>
                  </a:cubicBezTo>
                  <a:cubicBezTo>
                    <a:pt x="4900" y="14118"/>
                    <a:pt x="4778" y="13817"/>
                    <a:pt x="4778" y="13817"/>
                  </a:cubicBezTo>
                  <a:cubicBezTo>
                    <a:pt x="4778" y="13817"/>
                    <a:pt x="3192" y="13968"/>
                    <a:pt x="3192" y="13485"/>
                  </a:cubicBezTo>
                  <a:cubicBezTo>
                    <a:pt x="3192" y="12972"/>
                    <a:pt x="2948" y="11524"/>
                    <a:pt x="2704" y="11072"/>
                  </a:cubicBezTo>
                  <a:cubicBezTo>
                    <a:pt x="2582" y="10649"/>
                    <a:pt x="2948" y="9774"/>
                    <a:pt x="2948" y="9774"/>
                  </a:cubicBezTo>
                  <a:cubicBezTo>
                    <a:pt x="2948" y="9774"/>
                    <a:pt x="1483" y="9744"/>
                    <a:pt x="995" y="9714"/>
                  </a:cubicBezTo>
                  <a:cubicBezTo>
                    <a:pt x="507" y="9654"/>
                    <a:pt x="2216" y="8899"/>
                    <a:pt x="2582" y="8598"/>
                  </a:cubicBezTo>
                  <a:cubicBezTo>
                    <a:pt x="2948" y="8296"/>
                    <a:pt x="2826" y="7753"/>
                    <a:pt x="2826" y="7753"/>
                  </a:cubicBezTo>
                  <a:cubicBezTo>
                    <a:pt x="2826" y="7753"/>
                    <a:pt x="263" y="7723"/>
                    <a:pt x="141" y="7180"/>
                  </a:cubicBezTo>
                  <a:cubicBezTo>
                    <a:pt x="19" y="6667"/>
                    <a:pt x="-103" y="5883"/>
                    <a:pt x="141" y="5551"/>
                  </a:cubicBezTo>
                  <a:cubicBezTo>
                    <a:pt x="263" y="5249"/>
                    <a:pt x="385" y="5279"/>
                    <a:pt x="629" y="4857"/>
                  </a:cubicBezTo>
                  <a:cubicBezTo>
                    <a:pt x="751" y="4435"/>
                    <a:pt x="1605" y="3680"/>
                    <a:pt x="2582" y="3650"/>
                  </a:cubicBezTo>
                  <a:cubicBezTo>
                    <a:pt x="3436" y="3620"/>
                    <a:pt x="4534" y="3439"/>
                    <a:pt x="4534" y="3439"/>
                  </a:cubicBezTo>
                  <a:cubicBezTo>
                    <a:pt x="4534" y="3439"/>
                    <a:pt x="3680" y="3198"/>
                    <a:pt x="4778" y="2987"/>
                  </a:cubicBezTo>
                  <a:cubicBezTo>
                    <a:pt x="5877" y="2775"/>
                    <a:pt x="6487" y="2685"/>
                    <a:pt x="5999" y="2383"/>
                  </a:cubicBezTo>
                  <a:cubicBezTo>
                    <a:pt x="5511" y="2112"/>
                    <a:pt x="5877" y="1901"/>
                    <a:pt x="6121" y="1508"/>
                  </a:cubicBezTo>
                  <a:cubicBezTo>
                    <a:pt x="6365" y="1146"/>
                    <a:pt x="7097" y="0"/>
                    <a:pt x="10148" y="0"/>
                  </a:cubicBezTo>
                  <a:close/>
                  <a:moveTo>
                    <a:pt x="10148" y="0"/>
                  </a:moveTo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7452" y="2504290"/>
              <a:ext cx="184150" cy="348456"/>
            </a:xfrm>
            <a:custGeom>
              <a:avLst/>
              <a:gdLst>
                <a:gd name="T0" fmla="*/ 0 w 21314"/>
                <a:gd name="T1" fmla="*/ 0 h 20729"/>
                <a:gd name="T2" fmla="*/ 1 w 21314"/>
                <a:gd name="T3" fmla="*/ 2 h 20729"/>
                <a:gd name="T4" fmla="*/ 1 w 21314"/>
                <a:gd name="T5" fmla="*/ 7 h 20729"/>
                <a:gd name="T6" fmla="*/ 2 w 21314"/>
                <a:gd name="T7" fmla="*/ 5 h 20729"/>
                <a:gd name="T8" fmla="*/ 2 w 21314"/>
                <a:gd name="T9" fmla="*/ 3 h 20729"/>
                <a:gd name="T10" fmla="*/ 3 w 21314"/>
                <a:gd name="T11" fmla="*/ 0 h 20729"/>
                <a:gd name="T12" fmla="*/ 3 w 21314"/>
                <a:gd name="T13" fmla="*/ 2 h 20729"/>
                <a:gd name="T14" fmla="*/ 2 w 21314"/>
                <a:gd name="T15" fmla="*/ 6 h 20729"/>
                <a:gd name="T16" fmla="*/ 1 w 21314"/>
                <a:gd name="T17" fmla="*/ 9 h 20729"/>
                <a:gd name="T18" fmla="*/ 1 w 21314"/>
                <a:gd name="T19" fmla="*/ 6 h 20729"/>
                <a:gd name="T20" fmla="*/ 0 w 21314"/>
                <a:gd name="T21" fmla="*/ 0 h 20729"/>
                <a:gd name="T22" fmla="*/ 0 w 21314"/>
                <a:gd name="T23" fmla="*/ 0 h 207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314" h="20729">
                  <a:moveTo>
                    <a:pt x="0" y="533"/>
                  </a:moveTo>
                  <a:cubicBezTo>
                    <a:pt x="0" y="533"/>
                    <a:pt x="5657" y="2933"/>
                    <a:pt x="5657" y="4800"/>
                  </a:cubicBezTo>
                  <a:cubicBezTo>
                    <a:pt x="5657" y="6933"/>
                    <a:pt x="8229" y="13333"/>
                    <a:pt x="9257" y="15200"/>
                  </a:cubicBezTo>
                  <a:cubicBezTo>
                    <a:pt x="10800" y="17067"/>
                    <a:pt x="11314" y="12800"/>
                    <a:pt x="13371" y="10933"/>
                  </a:cubicBezTo>
                  <a:cubicBezTo>
                    <a:pt x="15429" y="9067"/>
                    <a:pt x="15943" y="7200"/>
                    <a:pt x="14914" y="5867"/>
                  </a:cubicBezTo>
                  <a:cubicBezTo>
                    <a:pt x="13886" y="4267"/>
                    <a:pt x="18000" y="3733"/>
                    <a:pt x="21086" y="0"/>
                  </a:cubicBezTo>
                  <a:cubicBezTo>
                    <a:pt x="21600" y="1333"/>
                    <a:pt x="21086" y="2400"/>
                    <a:pt x="21086" y="4000"/>
                  </a:cubicBezTo>
                  <a:cubicBezTo>
                    <a:pt x="21086" y="5333"/>
                    <a:pt x="16457" y="12267"/>
                    <a:pt x="14914" y="13600"/>
                  </a:cubicBezTo>
                  <a:cubicBezTo>
                    <a:pt x="13886" y="14933"/>
                    <a:pt x="10286" y="19200"/>
                    <a:pt x="10286" y="20533"/>
                  </a:cubicBezTo>
                  <a:cubicBezTo>
                    <a:pt x="9771" y="21600"/>
                    <a:pt x="6686" y="18133"/>
                    <a:pt x="4629" y="14133"/>
                  </a:cubicBezTo>
                  <a:cubicBezTo>
                    <a:pt x="3086" y="10133"/>
                    <a:pt x="0" y="4267"/>
                    <a:pt x="0" y="533"/>
                  </a:cubicBezTo>
                  <a:close/>
                  <a:moveTo>
                    <a:pt x="0" y="533"/>
                  </a:moveTo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1758" y="3167865"/>
              <a:ext cx="41275" cy="71438"/>
            </a:xfrm>
            <a:custGeom>
              <a:avLst/>
              <a:gdLst>
                <a:gd name="T0" fmla="*/ 0 w 21600"/>
                <a:gd name="T1" fmla="*/ 0 h 18933"/>
                <a:gd name="T2" fmla="*/ 0 w 21600"/>
                <a:gd name="T3" fmla="*/ 0 h 18933"/>
                <a:gd name="T4" fmla="*/ 0 w 21600"/>
                <a:gd name="T5" fmla="*/ 0 h 18933"/>
                <a:gd name="T6" fmla="*/ 0 w 21600"/>
                <a:gd name="T7" fmla="*/ 0 h 18933"/>
                <a:gd name="T8" fmla="*/ 0 w 21600"/>
                <a:gd name="T9" fmla="*/ 0 h 18933"/>
                <a:gd name="T10" fmla="*/ 0 w 21600"/>
                <a:gd name="T11" fmla="*/ 0 h 189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18933">
                  <a:moveTo>
                    <a:pt x="4800" y="0"/>
                  </a:moveTo>
                  <a:cubicBezTo>
                    <a:pt x="4800" y="0"/>
                    <a:pt x="2400" y="13200"/>
                    <a:pt x="0" y="16800"/>
                  </a:cubicBezTo>
                  <a:cubicBezTo>
                    <a:pt x="0" y="21600"/>
                    <a:pt x="21600" y="16800"/>
                    <a:pt x="21600" y="16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4800" y="0"/>
                  </a:lnTo>
                  <a:close/>
                  <a:moveTo>
                    <a:pt x="4800" y="0"/>
                  </a:moveTo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6612761" y="2332046"/>
            <a:ext cx="946150" cy="3352800"/>
            <a:chOff x="6612761" y="2052646"/>
            <a:chExt cx="946150" cy="3352800"/>
          </a:xfrm>
          <a:solidFill>
            <a:srgbClr val="00EBFF"/>
          </a:solidFill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2761" y="2052646"/>
              <a:ext cx="946150" cy="3352800"/>
            </a:xfrm>
            <a:custGeom>
              <a:avLst/>
              <a:gdLst>
                <a:gd name="T0" fmla="*/ 40 w 20967"/>
                <a:gd name="T1" fmla="*/ 0 h 21600"/>
                <a:gd name="T2" fmla="*/ 28 w 20967"/>
                <a:gd name="T3" fmla="*/ 40 h 21600"/>
                <a:gd name="T4" fmla="*/ 29 w 20967"/>
                <a:gd name="T5" fmla="*/ 84 h 21600"/>
                <a:gd name="T6" fmla="*/ 31 w 20967"/>
                <a:gd name="T7" fmla="*/ 92 h 21600"/>
                <a:gd name="T8" fmla="*/ 32 w 20967"/>
                <a:gd name="T9" fmla="*/ 111 h 21600"/>
                <a:gd name="T10" fmla="*/ 34 w 20967"/>
                <a:gd name="T11" fmla="*/ 121 h 21600"/>
                <a:gd name="T12" fmla="*/ 31 w 20967"/>
                <a:gd name="T13" fmla="*/ 137 h 21600"/>
                <a:gd name="T14" fmla="*/ 22 w 20967"/>
                <a:gd name="T15" fmla="*/ 152 h 21600"/>
                <a:gd name="T16" fmla="*/ 14 w 20967"/>
                <a:gd name="T17" fmla="*/ 176 h 21600"/>
                <a:gd name="T18" fmla="*/ 6 w 20967"/>
                <a:gd name="T19" fmla="*/ 217 h 21600"/>
                <a:gd name="T20" fmla="*/ 0 w 20967"/>
                <a:gd name="T21" fmla="*/ 264 h 21600"/>
                <a:gd name="T22" fmla="*/ 12 w 20967"/>
                <a:gd name="T23" fmla="*/ 287 h 21600"/>
                <a:gd name="T24" fmla="*/ 18 w 20967"/>
                <a:gd name="T25" fmla="*/ 278 h 21600"/>
                <a:gd name="T26" fmla="*/ 14 w 20967"/>
                <a:gd name="T27" fmla="*/ 354 h 21600"/>
                <a:gd name="T28" fmla="*/ 11 w 20967"/>
                <a:gd name="T29" fmla="*/ 432 h 21600"/>
                <a:gd name="T30" fmla="*/ 16 w 20967"/>
                <a:gd name="T31" fmla="*/ 440 h 21600"/>
                <a:gd name="T32" fmla="*/ 19 w 20967"/>
                <a:gd name="T33" fmla="*/ 539 h 21600"/>
                <a:gd name="T34" fmla="*/ 23 w 20967"/>
                <a:gd name="T35" fmla="*/ 634 h 21600"/>
                <a:gd name="T36" fmla="*/ 24 w 20967"/>
                <a:gd name="T37" fmla="*/ 694 h 21600"/>
                <a:gd name="T38" fmla="*/ 15 w 20967"/>
                <a:gd name="T39" fmla="*/ 733 h 21600"/>
                <a:gd name="T40" fmla="*/ 6 w 20967"/>
                <a:gd name="T41" fmla="*/ 740 h 21600"/>
                <a:gd name="T42" fmla="*/ 7 w 20967"/>
                <a:gd name="T43" fmla="*/ 754 h 21600"/>
                <a:gd name="T44" fmla="*/ 22 w 20967"/>
                <a:gd name="T45" fmla="*/ 749 h 21600"/>
                <a:gd name="T46" fmla="*/ 28 w 20967"/>
                <a:gd name="T47" fmla="*/ 742 h 21600"/>
                <a:gd name="T48" fmla="*/ 31 w 20967"/>
                <a:gd name="T49" fmla="*/ 750 h 21600"/>
                <a:gd name="T50" fmla="*/ 37 w 20967"/>
                <a:gd name="T51" fmla="*/ 738 h 21600"/>
                <a:gd name="T52" fmla="*/ 38 w 20967"/>
                <a:gd name="T53" fmla="*/ 706 h 21600"/>
                <a:gd name="T54" fmla="*/ 37 w 20967"/>
                <a:gd name="T55" fmla="*/ 669 h 21600"/>
                <a:gd name="T56" fmla="*/ 39 w 20967"/>
                <a:gd name="T57" fmla="*/ 616 h 21600"/>
                <a:gd name="T58" fmla="*/ 39 w 20967"/>
                <a:gd name="T59" fmla="*/ 574 h 21600"/>
                <a:gd name="T60" fmla="*/ 38 w 20967"/>
                <a:gd name="T61" fmla="*/ 534 h 21600"/>
                <a:gd name="T62" fmla="*/ 38 w 20967"/>
                <a:gd name="T63" fmla="*/ 507 h 21600"/>
                <a:gd name="T64" fmla="*/ 42 w 20967"/>
                <a:gd name="T65" fmla="*/ 583 h 21600"/>
                <a:gd name="T66" fmla="*/ 45 w 20967"/>
                <a:gd name="T67" fmla="*/ 673 h 21600"/>
                <a:gd name="T68" fmla="*/ 48 w 20967"/>
                <a:gd name="T69" fmla="*/ 727 h 21600"/>
                <a:gd name="T70" fmla="*/ 50 w 20967"/>
                <a:gd name="T71" fmla="*/ 752 h 21600"/>
                <a:gd name="T72" fmla="*/ 48 w 20967"/>
                <a:gd name="T73" fmla="*/ 784 h 21600"/>
                <a:gd name="T74" fmla="*/ 49 w 20967"/>
                <a:gd name="T75" fmla="*/ 826 h 21600"/>
                <a:gd name="T76" fmla="*/ 60 w 20967"/>
                <a:gd name="T77" fmla="*/ 800 h 21600"/>
                <a:gd name="T78" fmla="*/ 61 w 20967"/>
                <a:gd name="T79" fmla="*/ 757 h 21600"/>
                <a:gd name="T80" fmla="*/ 63 w 20967"/>
                <a:gd name="T81" fmla="*/ 724 h 21600"/>
                <a:gd name="T82" fmla="*/ 63 w 20967"/>
                <a:gd name="T83" fmla="*/ 678 h 21600"/>
                <a:gd name="T84" fmla="*/ 61 w 20967"/>
                <a:gd name="T85" fmla="*/ 595 h 21600"/>
                <a:gd name="T86" fmla="*/ 58 w 20967"/>
                <a:gd name="T87" fmla="*/ 497 h 21600"/>
                <a:gd name="T88" fmla="*/ 58 w 20967"/>
                <a:gd name="T89" fmla="*/ 444 h 21600"/>
                <a:gd name="T90" fmla="*/ 65 w 20967"/>
                <a:gd name="T91" fmla="*/ 433 h 21600"/>
                <a:gd name="T92" fmla="*/ 62 w 20967"/>
                <a:gd name="T93" fmla="*/ 372 h 21600"/>
                <a:gd name="T94" fmla="*/ 59 w 20967"/>
                <a:gd name="T95" fmla="*/ 308 h 21600"/>
                <a:gd name="T96" fmla="*/ 60 w 20967"/>
                <a:gd name="T97" fmla="*/ 266 h 21600"/>
                <a:gd name="T98" fmla="*/ 66 w 20967"/>
                <a:gd name="T99" fmla="*/ 211 h 21600"/>
                <a:gd name="T100" fmla="*/ 66 w 20967"/>
                <a:gd name="T101" fmla="*/ 150 h 21600"/>
                <a:gd name="T102" fmla="*/ 56 w 20967"/>
                <a:gd name="T103" fmla="*/ 137 h 21600"/>
                <a:gd name="T104" fmla="*/ 50 w 20967"/>
                <a:gd name="T105" fmla="*/ 114 h 21600"/>
                <a:gd name="T106" fmla="*/ 48 w 20967"/>
                <a:gd name="T107" fmla="*/ 106 h 21600"/>
                <a:gd name="T108" fmla="*/ 49 w 20967"/>
                <a:gd name="T109" fmla="*/ 92 h 21600"/>
                <a:gd name="T110" fmla="*/ 52 w 20967"/>
                <a:gd name="T111" fmla="*/ 77 h 21600"/>
                <a:gd name="T112" fmla="*/ 52 w 20967"/>
                <a:gd name="T113" fmla="*/ 33 h 21600"/>
                <a:gd name="T114" fmla="*/ 40 w 20967"/>
                <a:gd name="T115" fmla="*/ 0 h 21600"/>
                <a:gd name="T116" fmla="*/ 40 w 20967"/>
                <a:gd name="T117" fmla="*/ 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0967" h="21600">
                  <a:moveTo>
                    <a:pt x="12347" y="0"/>
                  </a:moveTo>
                  <a:cubicBezTo>
                    <a:pt x="10928" y="0"/>
                    <a:pt x="8721" y="414"/>
                    <a:pt x="8721" y="1059"/>
                  </a:cubicBezTo>
                  <a:cubicBezTo>
                    <a:pt x="8721" y="1704"/>
                    <a:pt x="8879" y="1980"/>
                    <a:pt x="9036" y="2211"/>
                  </a:cubicBezTo>
                  <a:cubicBezTo>
                    <a:pt x="9194" y="2395"/>
                    <a:pt x="9509" y="2395"/>
                    <a:pt x="9509" y="2395"/>
                  </a:cubicBezTo>
                  <a:cubicBezTo>
                    <a:pt x="9509" y="2395"/>
                    <a:pt x="9352" y="2809"/>
                    <a:pt x="9824" y="2901"/>
                  </a:cubicBezTo>
                  <a:cubicBezTo>
                    <a:pt x="10297" y="3040"/>
                    <a:pt x="10455" y="3040"/>
                    <a:pt x="10455" y="3178"/>
                  </a:cubicBezTo>
                  <a:cubicBezTo>
                    <a:pt x="10455" y="3316"/>
                    <a:pt x="10140" y="3454"/>
                    <a:pt x="9667" y="3592"/>
                  </a:cubicBezTo>
                  <a:cubicBezTo>
                    <a:pt x="9352" y="3730"/>
                    <a:pt x="7617" y="3869"/>
                    <a:pt x="6671" y="3961"/>
                  </a:cubicBezTo>
                  <a:cubicBezTo>
                    <a:pt x="5568" y="4099"/>
                    <a:pt x="4937" y="4237"/>
                    <a:pt x="4306" y="4606"/>
                  </a:cubicBezTo>
                  <a:cubicBezTo>
                    <a:pt x="3833" y="4928"/>
                    <a:pt x="3045" y="5388"/>
                    <a:pt x="1941" y="5665"/>
                  </a:cubicBezTo>
                  <a:cubicBezTo>
                    <a:pt x="995" y="5987"/>
                    <a:pt x="-266" y="6448"/>
                    <a:pt x="49" y="6908"/>
                  </a:cubicBezTo>
                  <a:cubicBezTo>
                    <a:pt x="522" y="7323"/>
                    <a:pt x="2572" y="7691"/>
                    <a:pt x="3833" y="7507"/>
                  </a:cubicBezTo>
                  <a:cubicBezTo>
                    <a:pt x="4937" y="7323"/>
                    <a:pt x="5410" y="7277"/>
                    <a:pt x="5410" y="7277"/>
                  </a:cubicBezTo>
                  <a:cubicBezTo>
                    <a:pt x="5410" y="7277"/>
                    <a:pt x="4622" y="8290"/>
                    <a:pt x="4306" y="9257"/>
                  </a:cubicBezTo>
                  <a:cubicBezTo>
                    <a:pt x="3991" y="10270"/>
                    <a:pt x="3045" y="11238"/>
                    <a:pt x="3518" y="11284"/>
                  </a:cubicBezTo>
                  <a:cubicBezTo>
                    <a:pt x="4149" y="11376"/>
                    <a:pt x="4937" y="11514"/>
                    <a:pt x="4937" y="11514"/>
                  </a:cubicBezTo>
                  <a:cubicBezTo>
                    <a:pt x="4937" y="11514"/>
                    <a:pt x="5095" y="12896"/>
                    <a:pt x="5883" y="14093"/>
                  </a:cubicBezTo>
                  <a:cubicBezTo>
                    <a:pt x="6671" y="15290"/>
                    <a:pt x="6987" y="15843"/>
                    <a:pt x="7144" y="16580"/>
                  </a:cubicBezTo>
                  <a:cubicBezTo>
                    <a:pt x="7302" y="17317"/>
                    <a:pt x="7460" y="17823"/>
                    <a:pt x="7302" y="18146"/>
                  </a:cubicBezTo>
                  <a:cubicBezTo>
                    <a:pt x="7144" y="18422"/>
                    <a:pt x="5725" y="19021"/>
                    <a:pt x="4779" y="19159"/>
                  </a:cubicBezTo>
                  <a:cubicBezTo>
                    <a:pt x="3991" y="19251"/>
                    <a:pt x="2572" y="19251"/>
                    <a:pt x="1941" y="19343"/>
                  </a:cubicBezTo>
                  <a:cubicBezTo>
                    <a:pt x="1311" y="19389"/>
                    <a:pt x="838" y="19620"/>
                    <a:pt x="2257" y="19712"/>
                  </a:cubicBezTo>
                  <a:cubicBezTo>
                    <a:pt x="3676" y="19758"/>
                    <a:pt x="6198" y="19666"/>
                    <a:pt x="6829" y="19574"/>
                  </a:cubicBezTo>
                  <a:cubicBezTo>
                    <a:pt x="7460" y="19528"/>
                    <a:pt x="8563" y="19389"/>
                    <a:pt x="8563" y="19389"/>
                  </a:cubicBezTo>
                  <a:cubicBezTo>
                    <a:pt x="8563" y="19389"/>
                    <a:pt x="8248" y="19620"/>
                    <a:pt x="9667" y="19620"/>
                  </a:cubicBezTo>
                  <a:cubicBezTo>
                    <a:pt x="11243" y="19620"/>
                    <a:pt x="11401" y="19574"/>
                    <a:pt x="11559" y="19297"/>
                  </a:cubicBezTo>
                  <a:cubicBezTo>
                    <a:pt x="11559" y="19021"/>
                    <a:pt x="11559" y="18652"/>
                    <a:pt x="11716" y="18468"/>
                  </a:cubicBezTo>
                  <a:cubicBezTo>
                    <a:pt x="12032" y="18284"/>
                    <a:pt x="10928" y="17777"/>
                    <a:pt x="11401" y="17501"/>
                  </a:cubicBezTo>
                  <a:cubicBezTo>
                    <a:pt x="12032" y="17271"/>
                    <a:pt x="12505" y="16534"/>
                    <a:pt x="12032" y="16119"/>
                  </a:cubicBezTo>
                  <a:cubicBezTo>
                    <a:pt x="11559" y="15705"/>
                    <a:pt x="12189" y="15290"/>
                    <a:pt x="12032" y="15014"/>
                  </a:cubicBezTo>
                  <a:cubicBezTo>
                    <a:pt x="11874" y="14738"/>
                    <a:pt x="11716" y="14369"/>
                    <a:pt x="11716" y="13955"/>
                  </a:cubicBezTo>
                  <a:cubicBezTo>
                    <a:pt x="11716" y="13540"/>
                    <a:pt x="11716" y="13264"/>
                    <a:pt x="11716" y="13264"/>
                  </a:cubicBezTo>
                  <a:cubicBezTo>
                    <a:pt x="11716" y="13264"/>
                    <a:pt x="12662" y="14830"/>
                    <a:pt x="12978" y="15244"/>
                  </a:cubicBezTo>
                  <a:cubicBezTo>
                    <a:pt x="13293" y="15659"/>
                    <a:pt x="13766" y="17133"/>
                    <a:pt x="13766" y="17593"/>
                  </a:cubicBezTo>
                  <a:cubicBezTo>
                    <a:pt x="13766" y="18054"/>
                    <a:pt x="14870" y="18652"/>
                    <a:pt x="14870" y="19021"/>
                  </a:cubicBezTo>
                  <a:cubicBezTo>
                    <a:pt x="15027" y="19435"/>
                    <a:pt x="15027" y="19666"/>
                    <a:pt x="15343" y="19666"/>
                  </a:cubicBezTo>
                  <a:cubicBezTo>
                    <a:pt x="15816" y="19666"/>
                    <a:pt x="15027" y="20126"/>
                    <a:pt x="14712" y="20495"/>
                  </a:cubicBezTo>
                  <a:cubicBezTo>
                    <a:pt x="14554" y="20817"/>
                    <a:pt x="13608" y="21600"/>
                    <a:pt x="15185" y="21600"/>
                  </a:cubicBezTo>
                  <a:cubicBezTo>
                    <a:pt x="16919" y="21600"/>
                    <a:pt x="18654" y="21416"/>
                    <a:pt x="18654" y="20909"/>
                  </a:cubicBezTo>
                  <a:cubicBezTo>
                    <a:pt x="18811" y="20449"/>
                    <a:pt x="18496" y="19988"/>
                    <a:pt x="18969" y="19804"/>
                  </a:cubicBezTo>
                  <a:cubicBezTo>
                    <a:pt x="19442" y="19620"/>
                    <a:pt x="19442" y="19205"/>
                    <a:pt x="19442" y="18929"/>
                  </a:cubicBezTo>
                  <a:cubicBezTo>
                    <a:pt x="19284" y="18699"/>
                    <a:pt x="19600" y="18238"/>
                    <a:pt x="19442" y="17731"/>
                  </a:cubicBezTo>
                  <a:cubicBezTo>
                    <a:pt x="19127" y="17179"/>
                    <a:pt x="19127" y="16258"/>
                    <a:pt x="18811" y="15567"/>
                  </a:cubicBezTo>
                  <a:cubicBezTo>
                    <a:pt x="18338" y="14876"/>
                    <a:pt x="18181" y="13817"/>
                    <a:pt x="18023" y="12988"/>
                  </a:cubicBezTo>
                  <a:cubicBezTo>
                    <a:pt x="17708" y="12159"/>
                    <a:pt x="17550" y="11744"/>
                    <a:pt x="17865" y="11606"/>
                  </a:cubicBezTo>
                  <a:cubicBezTo>
                    <a:pt x="18181" y="11514"/>
                    <a:pt x="19757" y="11376"/>
                    <a:pt x="20230" y="11330"/>
                  </a:cubicBezTo>
                  <a:cubicBezTo>
                    <a:pt x="20703" y="11330"/>
                    <a:pt x="19757" y="10455"/>
                    <a:pt x="19284" y="9718"/>
                  </a:cubicBezTo>
                  <a:cubicBezTo>
                    <a:pt x="18969" y="9027"/>
                    <a:pt x="18496" y="8566"/>
                    <a:pt x="18181" y="8060"/>
                  </a:cubicBezTo>
                  <a:cubicBezTo>
                    <a:pt x="17708" y="7553"/>
                    <a:pt x="17708" y="7323"/>
                    <a:pt x="18496" y="6954"/>
                  </a:cubicBezTo>
                  <a:cubicBezTo>
                    <a:pt x="19127" y="6586"/>
                    <a:pt x="20073" y="6356"/>
                    <a:pt x="20388" y="5527"/>
                  </a:cubicBezTo>
                  <a:cubicBezTo>
                    <a:pt x="20861" y="4698"/>
                    <a:pt x="21334" y="4145"/>
                    <a:pt x="20546" y="3915"/>
                  </a:cubicBezTo>
                  <a:cubicBezTo>
                    <a:pt x="19757" y="3730"/>
                    <a:pt x="18338" y="3823"/>
                    <a:pt x="17235" y="3592"/>
                  </a:cubicBezTo>
                  <a:cubicBezTo>
                    <a:pt x="16131" y="3316"/>
                    <a:pt x="15973" y="3040"/>
                    <a:pt x="15500" y="2994"/>
                  </a:cubicBezTo>
                  <a:cubicBezTo>
                    <a:pt x="15027" y="2948"/>
                    <a:pt x="14870" y="2948"/>
                    <a:pt x="14870" y="2763"/>
                  </a:cubicBezTo>
                  <a:cubicBezTo>
                    <a:pt x="14870" y="2579"/>
                    <a:pt x="15027" y="2395"/>
                    <a:pt x="15027" y="2395"/>
                  </a:cubicBezTo>
                  <a:cubicBezTo>
                    <a:pt x="15027" y="2395"/>
                    <a:pt x="15816" y="2257"/>
                    <a:pt x="15973" y="2026"/>
                  </a:cubicBezTo>
                  <a:cubicBezTo>
                    <a:pt x="16131" y="1796"/>
                    <a:pt x="16289" y="1243"/>
                    <a:pt x="16131" y="875"/>
                  </a:cubicBezTo>
                  <a:cubicBezTo>
                    <a:pt x="15816" y="507"/>
                    <a:pt x="14712" y="0"/>
                    <a:pt x="12347" y="0"/>
                  </a:cubicBezTo>
                  <a:close/>
                  <a:moveTo>
                    <a:pt x="12347" y="0"/>
                  </a:moveTo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3611" y="2490002"/>
              <a:ext cx="240506" cy="184150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1 h 21600"/>
                <a:gd name="T4" fmla="*/ 0 w 21600"/>
                <a:gd name="T5" fmla="*/ 2 h 21600"/>
                <a:gd name="T6" fmla="*/ 1 w 21600"/>
                <a:gd name="T7" fmla="*/ 1 h 21600"/>
                <a:gd name="T8" fmla="*/ 2 w 21600"/>
                <a:gd name="T9" fmla="*/ 2 h 21600"/>
                <a:gd name="T10" fmla="*/ 2 w 21600"/>
                <a:gd name="T11" fmla="*/ 2 h 21600"/>
                <a:gd name="T12" fmla="*/ 4 w 21600"/>
                <a:gd name="T13" fmla="*/ 0 h 21600"/>
                <a:gd name="T14" fmla="*/ 4 w 21600"/>
                <a:gd name="T15" fmla="*/ 0 h 21600"/>
                <a:gd name="T16" fmla="*/ 1 w 21600"/>
                <a:gd name="T17" fmla="*/ 1 h 21600"/>
                <a:gd name="T18" fmla="*/ 0 w 21600"/>
                <a:gd name="T19" fmla="*/ 1 h 21600"/>
                <a:gd name="T20" fmla="*/ 0 w 21600"/>
                <a:gd name="T21" fmla="*/ 1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271" y="9969"/>
                  </a:moveTo>
                  <a:cubicBezTo>
                    <a:pt x="635" y="10800"/>
                    <a:pt x="635" y="11631"/>
                    <a:pt x="0" y="12462"/>
                  </a:cubicBezTo>
                  <a:cubicBezTo>
                    <a:pt x="635" y="15785"/>
                    <a:pt x="635" y="19108"/>
                    <a:pt x="635" y="21600"/>
                  </a:cubicBezTo>
                  <a:cubicBezTo>
                    <a:pt x="4447" y="19108"/>
                    <a:pt x="2541" y="13292"/>
                    <a:pt x="5082" y="12462"/>
                  </a:cubicBezTo>
                  <a:cubicBezTo>
                    <a:pt x="8259" y="12462"/>
                    <a:pt x="8259" y="14123"/>
                    <a:pt x="8894" y="16615"/>
                  </a:cubicBezTo>
                  <a:cubicBezTo>
                    <a:pt x="9529" y="18277"/>
                    <a:pt x="9529" y="20769"/>
                    <a:pt x="9529" y="20769"/>
                  </a:cubicBezTo>
                  <a:cubicBezTo>
                    <a:pt x="9529" y="20769"/>
                    <a:pt x="19059" y="7477"/>
                    <a:pt x="21600" y="3323"/>
                  </a:cubicBezTo>
                  <a:cubicBezTo>
                    <a:pt x="20329" y="2492"/>
                    <a:pt x="19694" y="1662"/>
                    <a:pt x="19694" y="0"/>
                  </a:cubicBezTo>
                  <a:cubicBezTo>
                    <a:pt x="16518" y="4154"/>
                    <a:pt x="9529" y="11631"/>
                    <a:pt x="5718" y="11631"/>
                  </a:cubicBezTo>
                  <a:cubicBezTo>
                    <a:pt x="3812" y="11631"/>
                    <a:pt x="2541" y="10800"/>
                    <a:pt x="1271" y="9969"/>
                  </a:cubicBezTo>
                  <a:close/>
                  <a:moveTo>
                    <a:pt x="1271" y="9969"/>
                  </a:moveTo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8517" y="2990859"/>
              <a:ext cx="100013" cy="142081"/>
            </a:xfrm>
            <a:custGeom>
              <a:avLst/>
              <a:gdLst>
                <a:gd name="T0" fmla="*/ 0 w 20000"/>
                <a:gd name="T1" fmla="*/ 0 h 21600"/>
                <a:gd name="T2" fmla="*/ 1 w 20000"/>
                <a:gd name="T3" fmla="*/ 0 h 21600"/>
                <a:gd name="T4" fmla="*/ 0 w 20000"/>
                <a:gd name="T5" fmla="*/ 1 h 21600"/>
                <a:gd name="T6" fmla="*/ 0 w 20000"/>
                <a:gd name="T7" fmla="*/ 1 h 21600"/>
                <a:gd name="T8" fmla="*/ 0 w 20000"/>
                <a:gd name="T9" fmla="*/ 1 h 21600"/>
                <a:gd name="T10" fmla="*/ 0 w 20000"/>
                <a:gd name="T11" fmla="*/ 1 h 21600"/>
                <a:gd name="T12" fmla="*/ 0 w 20000"/>
                <a:gd name="T13" fmla="*/ 0 h 21600"/>
                <a:gd name="T14" fmla="*/ 0 w 200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00" h="21600">
                  <a:moveTo>
                    <a:pt x="8480" y="108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20000" y="0"/>
                    <a:pt x="9920" y="5400"/>
                    <a:pt x="9920" y="11880"/>
                  </a:cubicBezTo>
                  <a:cubicBezTo>
                    <a:pt x="9920" y="17280"/>
                    <a:pt x="9920" y="19440"/>
                    <a:pt x="9920" y="19440"/>
                  </a:cubicBezTo>
                  <a:cubicBezTo>
                    <a:pt x="1280" y="21600"/>
                    <a:pt x="1280" y="21600"/>
                    <a:pt x="1280" y="21600"/>
                  </a:cubicBezTo>
                  <a:cubicBezTo>
                    <a:pt x="1280" y="21600"/>
                    <a:pt x="-1600" y="15120"/>
                    <a:pt x="1280" y="9720"/>
                  </a:cubicBezTo>
                  <a:cubicBezTo>
                    <a:pt x="4160" y="4320"/>
                    <a:pt x="7040" y="2160"/>
                    <a:pt x="8480" y="1080"/>
                  </a:cubicBezTo>
                  <a:close/>
                  <a:moveTo>
                    <a:pt x="8480" y="1080"/>
                  </a:moveTo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9311" y="3332171"/>
              <a:ext cx="42069" cy="1230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4400" y="0"/>
                  </a:moveTo>
                  <a:cubicBezTo>
                    <a:pt x="14400" y="0"/>
                    <a:pt x="18000" y="11435"/>
                    <a:pt x="18000" y="16518"/>
                  </a:cubicBezTo>
                  <a:cubicBezTo>
                    <a:pt x="21600" y="20329"/>
                    <a:pt x="21600" y="21600"/>
                    <a:pt x="21600" y="21600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329"/>
                    <a:pt x="3600" y="10165"/>
                    <a:pt x="14400" y="0"/>
                  </a:cubicBezTo>
                  <a:close/>
                  <a:moveTo>
                    <a:pt x="14400" y="0"/>
                  </a:moveTo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出自【趣你的PPT】(微信:qunideppt)：最优质的PPT资源库"/>
          <p:cNvSpPr/>
          <p:nvPr/>
        </p:nvSpPr>
        <p:spPr>
          <a:xfrm>
            <a:off x="5648502" y="2586934"/>
            <a:ext cx="860331" cy="860331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786923" y="2786266"/>
            <a:ext cx="595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VS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448820" y="2738990"/>
            <a:ext cx="2532807" cy="2711221"/>
          </a:xfrm>
          <a:prstGeom prst="roundRect">
            <a:avLst>
              <a:gd name="adj" fmla="val 9083"/>
            </a:avLst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8155768" y="2797264"/>
            <a:ext cx="2532807" cy="2711221"/>
          </a:xfrm>
          <a:prstGeom prst="roundRect">
            <a:avLst>
              <a:gd name="adj" fmla="val 9083"/>
            </a:avLst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1993498" y="2538463"/>
            <a:ext cx="1421430" cy="401053"/>
          </a:xfrm>
          <a:prstGeom prst="roundRec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346346" y="2530080"/>
            <a:ext cx="8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优势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8711456" y="2543611"/>
            <a:ext cx="1421430" cy="401053"/>
          </a:xfrm>
          <a:prstGeom prst="roundRec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9051091" y="2517154"/>
            <a:ext cx="9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劣势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1715435" y="3160734"/>
            <a:ext cx="1977555" cy="20682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465477" y="3248011"/>
            <a:ext cx="1977555" cy="20459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03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200650" y="395816"/>
            <a:ext cx="217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364480" y="919036"/>
            <a:ext cx="1615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出自【趣你的PPT】(微信:qunideppt)：最优质的PPT资源库"/>
          <p:cNvCxnSpPr/>
          <p:nvPr/>
        </p:nvCxnSpPr>
        <p:spPr>
          <a:xfrm flipV="1">
            <a:off x="4170217" y="3936274"/>
            <a:ext cx="0" cy="859600"/>
          </a:xfrm>
          <a:prstGeom prst="line">
            <a:avLst/>
          </a:prstGeom>
          <a:ln>
            <a:solidFill>
              <a:srgbClr val="ADBAC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6054435" y="3506474"/>
            <a:ext cx="0" cy="859600"/>
          </a:xfrm>
          <a:prstGeom prst="line">
            <a:avLst/>
          </a:prstGeom>
          <a:ln>
            <a:solidFill>
              <a:srgbClr val="ADBAC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 flipV="1">
            <a:off x="7938652" y="3223936"/>
            <a:ext cx="0" cy="859600"/>
          </a:xfrm>
          <a:prstGeom prst="line">
            <a:avLst/>
          </a:prstGeom>
          <a:ln>
            <a:solidFill>
              <a:srgbClr val="ADBAC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2262925" y="3437199"/>
            <a:ext cx="0" cy="859600"/>
          </a:xfrm>
          <a:prstGeom prst="line">
            <a:avLst/>
          </a:prstGeom>
          <a:ln>
            <a:solidFill>
              <a:srgbClr val="ADBAC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-84570" y="2350436"/>
            <a:ext cx="9794527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rgbClr val="ADBACA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9654540" y="1768263"/>
            <a:ext cx="1316691" cy="790008"/>
            <a:chOff x="9654540" y="1768263"/>
            <a:chExt cx="1316691" cy="790008"/>
          </a:xfrm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9474" y="2203340"/>
              <a:ext cx="406459" cy="354931"/>
            </a:xfrm>
            <a:custGeom>
              <a:avLst/>
              <a:gdLst>
                <a:gd name="T0" fmla="*/ 71 w 71"/>
                <a:gd name="T1" fmla="*/ 3 h 62"/>
                <a:gd name="T2" fmla="*/ 0 w 71"/>
                <a:gd name="T3" fmla="*/ 62 h 62"/>
                <a:gd name="T4" fmla="*/ 14 w 71"/>
                <a:gd name="T5" fmla="*/ 0 h 62"/>
                <a:gd name="T6" fmla="*/ 71 w 71"/>
                <a:gd name="T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3"/>
                  </a:moveTo>
                  <a:lnTo>
                    <a:pt x="0" y="62"/>
                  </a:lnTo>
                  <a:lnTo>
                    <a:pt x="14" y="0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rgbClr val="566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54540" y="1768263"/>
              <a:ext cx="1316691" cy="681241"/>
            </a:xfrm>
            <a:custGeom>
              <a:avLst/>
              <a:gdLst>
                <a:gd name="T0" fmla="*/ 230 w 230"/>
                <a:gd name="T1" fmla="*/ 0 h 119"/>
                <a:gd name="T2" fmla="*/ 0 w 230"/>
                <a:gd name="T3" fmla="*/ 26 h 119"/>
                <a:gd name="T4" fmla="*/ 140 w 230"/>
                <a:gd name="T5" fmla="*/ 119 h 119"/>
                <a:gd name="T6" fmla="*/ 230 w 230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19">
                  <a:moveTo>
                    <a:pt x="230" y="0"/>
                  </a:moveTo>
                  <a:lnTo>
                    <a:pt x="0" y="26"/>
                  </a:lnTo>
                  <a:lnTo>
                    <a:pt x="140" y="11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40777" y="1814061"/>
              <a:ext cx="933135" cy="744210"/>
            </a:xfrm>
            <a:custGeom>
              <a:avLst/>
              <a:gdLst>
                <a:gd name="T0" fmla="*/ 163 w 163"/>
                <a:gd name="T1" fmla="*/ 0 h 130"/>
                <a:gd name="T2" fmla="*/ 0 w 163"/>
                <a:gd name="T3" fmla="*/ 52 h 130"/>
                <a:gd name="T4" fmla="*/ 12 w 163"/>
                <a:gd name="T5" fmla="*/ 130 h 130"/>
                <a:gd name="T6" fmla="*/ 26 w 163"/>
                <a:gd name="T7" fmla="*/ 68 h 130"/>
                <a:gd name="T8" fmla="*/ 163 w 163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30">
                  <a:moveTo>
                    <a:pt x="163" y="0"/>
                  </a:moveTo>
                  <a:lnTo>
                    <a:pt x="0" y="52"/>
                  </a:lnTo>
                  <a:lnTo>
                    <a:pt x="12" y="130"/>
                  </a:lnTo>
                  <a:lnTo>
                    <a:pt x="26" y="6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889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379" y="4366074"/>
            <a:ext cx="995966" cy="993236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56452" y="3010474"/>
            <a:ext cx="995966" cy="993236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54525" y="3536691"/>
            <a:ext cx="995966" cy="993236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60306" y="3744765"/>
            <a:ext cx="995966" cy="993236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816836" y="2682734"/>
            <a:ext cx="93703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优势一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535063" y="2995848"/>
            <a:ext cx="2401756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单击此次编辑您的文字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3717759" y="3131244"/>
            <a:ext cx="93703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优势二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435986" y="3444358"/>
            <a:ext cx="1608628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单击此次编辑您的文字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678851" y="4548960"/>
            <a:ext cx="93703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优势三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397078" y="4862074"/>
            <a:ext cx="1608628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单击此次编辑您的文字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407961" y="2415192"/>
            <a:ext cx="93703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优势三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126188" y="2728306"/>
            <a:ext cx="1608628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单击此次编辑您的文字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5972102" y="3287863"/>
            <a:ext cx="186306" cy="370341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19695" y="4055077"/>
            <a:ext cx="277187" cy="37261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01104" y="4672070"/>
            <a:ext cx="370341" cy="345348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67336" y="3847003"/>
            <a:ext cx="370341" cy="372612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9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出自【趣你的PPT】(微信:qunideppt)：最优质的PPT资源库"/>
          <p:cNvSpPr txBox="1"/>
          <p:nvPr/>
        </p:nvSpPr>
        <p:spPr>
          <a:xfrm>
            <a:off x="5200650" y="395816"/>
            <a:ext cx="217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出自【趣你的PPT】(微信:qunideppt)：最优质的PPT资源库"/>
          <p:cNvCxnSpPr/>
          <p:nvPr/>
        </p:nvCxnSpPr>
        <p:spPr>
          <a:xfrm>
            <a:off x="5364480" y="919036"/>
            <a:ext cx="1615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出自【趣你的PPT】(微信:qunideppt)：最优质的PPT资源库"/>
          <p:cNvSpPr/>
          <p:nvPr/>
        </p:nvSpPr>
        <p:spPr>
          <a:xfrm>
            <a:off x="883445" y="2275442"/>
            <a:ext cx="1871662" cy="3443288"/>
          </a:xfrm>
          <a:prstGeom prst="rect">
            <a:avLst/>
          </a:prstGeom>
          <a:noFill/>
          <a:ln w="12700">
            <a:solidFill>
              <a:srgbClr val="0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1440656" y="2532617"/>
            <a:ext cx="757238" cy="757238"/>
          </a:xfrm>
          <a:prstGeom prst="flowChartConnector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660524" y="2761217"/>
            <a:ext cx="308769" cy="308769"/>
          </a:xfrm>
          <a:custGeom>
            <a:avLst/>
            <a:gdLst>
              <a:gd name="T0" fmla="*/ 128 w 128"/>
              <a:gd name="T1" fmla="*/ 31 h 128"/>
              <a:gd name="T2" fmla="*/ 97 w 128"/>
              <a:gd name="T3" fmla="*/ 0 h 128"/>
              <a:gd name="T4" fmla="*/ 15 w 128"/>
              <a:gd name="T5" fmla="*/ 83 h 128"/>
              <a:gd name="T6" fmla="*/ 15 w 128"/>
              <a:gd name="T7" fmla="*/ 83 h 128"/>
              <a:gd name="T8" fmla="*/ 15 w 128"/>
              <a:gd name="T9" fmla="*/ 83 h 128"/>
              <a:gd name="T10" fmla="*/ 15 w 128"/>
              <a:gd name="T11" fmla="*/ 83 h 128"/>
              <a:gd name="T12" fmla="*/ 15 w 128"/>
              <a:gd name="T13" fmla="*/ 83 h 128"/>
              <a:gd name="T14" fmla="*/ 0 w 128"/>
              <a:gd name="T15" fmla="*/ 128 h 128"/>
              <a:gd name="T16" fmla="*/ 45 w 128"/>
              <a:gd name="T17" fmla="*/ 114 h 128"/>
              <a:gd name="T18" fmla="*/ 45 w 128"/>
              <a:gd name="T19" fmla="*/ 114 h 128"/>
              <a:gd name="T20" fmla="*/ 45 w 128"/>
              <a:gd name="T21" fmla="*/ 114 h 128"/>
              <a:gd name="T22" fmla="*/ 45 w 128"/>
              <a:gd name="T23" fmla="*/ 114 h 128"/>
              <a:gd name="T24" fmla="*/ 128 w 128"/>
              <a:gd name="T25" fmla="*/ 31 h 128"/>
              <a:gd name="T26" fmla="*/ 11 w 128"/>
              <a:gd name="T27" fmla="*/ 117 h 128"/>
              <a:gd name="T28" fmla="*/ 21 w 128"/>
              <a:gd name="T29" fmla="*/ 86 h 128"/>
              <a:gd name="T30" fmla="*/ 41 w 128"/>
              <a:gd name="T31" fmla="*/ 107 h 128"/>
              <a:gd name="T32" fmla="*/ 11 w 128"/>
              <a:gd name="T33" fmla="*/ 11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" h="128">
                <a:moveTo>
                  <a:pt x="128" y="31"/>
                </a:moveTo>
                <a:lnTo>
                  <a:pt x="97" y="0"/>
                </a:lnTo>
                <a:lnTo>
                  <a:pt x="15" y="83"/>
                </a:lnTo>
                <a:lnTo>
                  <a:pt x="15" y="83"/>
                </a:lnTo>
                <a:lnTo>
                  <a:pt x="15" y="83"/>
                </a:lnTo>
                <a:lnTo>
                  <a:pt x="15" y="83"/>
                </a:lnTo>
                <a:lnTo>
                  <a:pt x="15" y="83"/>
                </a:lnTo>
                <a:lnTo>
                  <a:pt x="0" y="128"/>
                </a:lnTo>
                <a:lnTo>
                  <a:pt x="45" y="114"/>
                </a:lnTo>
                <a:lnTo>
                  <a:pt x="45" y="114"/>
                </a:lnTo>
                <a:lnTo>
                  <a:pt x="45" y="114"/>
                </a:lnTo>
                <a:lnTo>
                  <a:pt x="45" y="114"/>
                </a:lnTo>
                <a:lnTo>
                  <a:pt x="128" y="31"/>
                </a:lnTo>
                <a:close/>
                <a:moveTo>
                  <a:pt x="11" y="117"/>
                </a:moveTo>
                <a:lnTo>
                  <a:pt x="21" y="86"/>
                </a:lnTo>
                <a:lnTo>
                  <a:pt x="41" y="107"/>
                </a:lnTo>
                <a:lnTo>
                  <a:pt x="11" y="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1102850" y="3518455"/>
            <a:ext cx="1432851" cy="1992023"/>
            <a:chOff x="3830333" y="4642884"/>
            <a:chExt cx="1432851" cy="1992023"/>
          </a:xfrm>
        </p:grpSpPr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3830333" y="4991380"/>
              <a:ext cx="1432851" cy="164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 txBox="1"/>
            <p:nvPr/>
          </p:nvSpPr>
          <p:spPr>
            <a:xfrm>
              <a:off x="3997058" y="4642884"/>
              <a:ext cx="1090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56" name="出自【趣你的PPT】(微信:qunideppt)：最优质的PPT资源库"/>
          <p:cNvSpPr/>
          <p:nvPr/>
        </p:nvSpPr>
        <p:spPr>
          <a:xfrm>
            <a:off x="3021807" y="2275442"/>
            <a:ext cx="1871662" cy="3443288"/>
          </a:xfrm>
          <a:prstGeom prst="rect">
            <a:avLst/>
          </a:prstGeom>
          <a:noFill/>
          <a:ln w="12700">
            <a:solidFill>
              <a:srgbClr val="0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3579019" y="2532617"/>
            <a:ext cx="757238" cy="757238"/>
          </a:xfrm>
          <a:prstGeom prst="flowChartConnector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3812382" y="2793093"/>
            <a:ext cx="297942" cy="297942"/>
          </a:xfrm>
          <a:custGeom>
            <a:avLst/>
            <a:gdLst>
              <a:gd name="T0" fmla="*/ 268 w 290"/>
              <a:gd name="T1" fmla="*/ 181 h 290"/>
              <a:gd name="T2" fmla="*/ 217 w 290"/>
              <a:gd name="T3" fmla="*/ 186 h 290"/>
              <a:gd name="T4" fmla="*/ 159 w 290"/>
              <a:gd name="T5" fmla="*/ 127 h 290"/>
              <a:gd name="T6" fmla="*/ 287 w 290"/>
              <a:gd name="T7" fmla="*/ 50 h 290"/>
              <a:gd name="T8" fmla="*/ 265 w 290"/>
              <a:gd name="T9" fmla="*/ 28 h 290"/>
              <a:gd name="T10" fmla="*/ 101 w 290"/>
              <a:gd name="T11" fmla="*/ 70 h 290"/>
              <a:gd name="T12" fmla="*/ 41 w 290"/>
              <a:gd name="T13" fmla="*/ 9 h 290"/>
              <a:gd name="T14" fmla="*/ 9 w 290"/>
              <a:gd name="T15" fmla="*/ 9 h 290"/>
              <a:gd name="T16" fmla="*/ 9 w 290"/>
              <a:gd name="T17" fmla="*/ 41 h 290"/>
              <a:gd name="T18" fmla="*/ 70 w 290"/>
              <a:gd name="T19" fmla="*/ 101 h 290"/>
              <a:gd name="T20" fmla="*/ 28 w 290"/>
              <a:gd name="T21" fmla="*/ 265 h 290"/>
              <a:gd name="T22" fmla="*/ 50 w 290"/>
              <a:gd name="T23" fmla="*/ 287 h 290"/>
              <a:gd name="T24" fmla="*/ 127 w 290"/>
              <a:gd name="T25" fmla="*/ 159 h 290"/>
              <a:gd name="T26" fmla="*/ 185 w 290"/>
              <a:gd name="T27" fmla="*/ 217 h 290"/>
              <a:gd name="T28" fmla="*/ 181 w 290"/>
              <a:gd name="T29" fmla="*/ 269 h 290"/>
              <a:gd name="T30" fmla="*/ 203 w 290"/>
              <a:gd name="T31" fmla="*/ 290 h 290"/>
              <a:gd name="T32" fmla="*/ 234 w 290"/>
              <a:gd name="T33" fmla="*/ 234 h 290"/>
              <a:gd name="T34" fmla="*/ 290 w 290"/>
              <a:gd name="T35" fmla="*/ 203 h 290"/>
              <a:gd name="T36" fmla="*/ 268 w 290"/>
              <a:gd name="T37" fmla="*/ 18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3241212" y="3518455"/>
            <a:ext cx="1432851" cy="1972915"/>
            <a:chOff x="3830333" y="4642884"/>
            <a:chExt cx="1432851" cy="1972915"/>
          </a:xfrm>
        </p:grpSpPr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3830333" y="4991380"/>
              <a:ext cx="1432851" cy="1624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3997058" y="4642884"/>
              <a:ext cx="1090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62" name="出自【趣你的PPT】(微信:qunideppt)：最优质的PPT资源库"/>
          <p:cNvSpPr/>
          <p:nvPr/>
        </p:nvSpPr>
        <p:spPr>
          <a:xfrm>
            <a:off x="5160169" y="2275442"/>
            <a:ext cx="1871662" cy="3443288"/>
          </a:xfrm>
          <a:prstGeom prst="rect">
            <a:avLst/>
          </a:prstGeom>
          <a:noFill/>
          <a:ln w="12700">
            <a:solidFill>
              <a:srgbClr val="0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5720106" y="2561098"/>
            <a:ext cx="757238" cy="757238"/>
          </a:xfrm>
          <a:prstGeom prst="flowChartConnector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63982" y="2728880"/>
            <a:ext cx="274937" cy="369587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5379574" y="3520819"/>
            <a:ext cx="1432851" cy="2361355"/>
            <a:chOff x="3830333" y="4642884"/>
            <a:chExt cx="1432851" cy="2361355"/>
          </a:xfrm>
        </p:grpSpPr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3830333" y="4991380"/>
              <a:ext cx="1432851" cy="2012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3997058" y="4642884"/>
              <a:ext cx="1090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68" name="出自【趣你的PPT】(微信:qunideppt)：最优质的PPT资源库"/>
          <p:cNvSpPr/>
          <p:nvPr/>
        </p:nvSpPr>
        <p:spPr>
          <a:xfrm>
            <a:off x="7298531" y="2275442"/>
            <a:ext cx="1871662" cy="3443288"/>
          </a:xfrm>
          <a:prstGeom prst="rect">
            <a:avLst/>
          </a:prstGeom>
          <a:noFill/>
          <a:ln w="12700">
            <a:solidFill>
              <a:srgbClr val="0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>
            <a:off x="7855743" y="2532617"/>
            <a:ext cx="757238" cy="757238"/>
          </a:xfrm>
          <a:prstGeom prst="flowChartConnector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76405" y="2712004"/>
            <a:ext cx="325647" cy="327644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1" name="Group 70出自【趣你的PPT】(微信:qunideppt)：最优质的PPT资源库"/>
          <p:cNvGrpSpPr/>
          <p:nvPr/>
        </p:nvGrpSpPr>
        <p:grpSpPr>
          <a:xfrm>
            <a:off x="7517936" y="3518456"/>
            <a:ext cx="1432851" cy="1972915"/>
            <a:chOff x="3830333" y="4642884"/>
            <a:chExt cx="1432851" cy="1972915"/>
          </a:xfrm>
        </p:grpSpPr>
        <p:sp>
          <p:nvSpPr>
            <p:cNvPr id="72" name="出自【趣你的PPT】(微信:qunideppt)：最优质的PPT资源库"/>
            <p:cNvSpPr txBox="1"/>
            <p:nvPr/>
          </p:nvSpPr>
          <p:spPr>
            <a:xfrm>
              <a:off x="3830333" y="4991380"/>
              <a:ext cx="1432851" cy="1624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3997058" y="4642884"/>
              <a:ext cx="1090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74" name="出自【趣你的PPT】(微信:qunideppt)：最优质的PPT资源库"/>
          <p:cNvSpPr/>
          <p:nvPr/>
        </p:nvSpPr>
        <p:spPr>
          <a:xfrm>
            <a:off x="9436893" y="2275442"/>
            <a:ext cx="1871662" cy="3443288"/>
          </a:xfrm>
          <a:prstGeom prst="rect">
            <a:avLst/>
          </a:prstGeom>
          <a:noFill/>
          <a:ln w="12700">
            <a:solidFill>
              <a:srgbClr val="0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>
            <a:off x="9994105" y="2532617"/>
            <a:ext cx="757238" cy="757238"/>
          </a:xfrm>
          <a:prstGeom prst="flowChartConnector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10240167" y="2781061"/>
            <a:ext cx="255018" cy="317312"/>
          </a:xfrm>
          <a:custGeom>
            <a:avLst/>
            <a:gdLst>
              <a:gd name="T0" fmla="*/ 231 w 231"/>
              <a:gd name="T1" fmla="*/ 0 h 288"/>
              <a:gd name="T2" fmla="*/ 0 w 231"/>
              <a:gd name="T3" fmla="*/ 0 h 288"/>
              <a:gd name="T4" fmla="*/ 99 w 231"/>
              <a:gd name="T5" fmla="*/ 114 h 288"/>
              <a:gd name="T6" fmla="*/ 99 w 231"/>
              <a:gd name="T7" fmla="*/ 243 h 288"/>
              <a:gd name="T8" fmla="*/ 46 w 231"/>
              <a:gd name="T9" fmla="*/ 288 h 288"/>
              <a:gd name="T10" fmla="*/ 185 w 231"/>
              <a:gd name="T11" fmla="*/ 288 h 288"/>
              <a:gd name="T12" fmla="*/ 132 w 231"/>
              <a:gd name="T13" fmla="*/ 243 h 288"/>
              <a:gd name="T14" fmla="*/ 132 w 231"/>
              <a:gd name="T15" fmla="*/ 114 h 288"/>
              <a:gd name="T16" fmla="*/ 231 w 231"/>
              <a:gd name="T1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9634903" y="3518455"/>
            <a:ext cx="1432851" cy="1972915"/>
            <a:chOff x="3830333" y="4642884"/>
            <a:chExt cx="1432851" cy="1972915"/>
          </a:xfrm>
        </p:grpSpPr>
        <p:sp>
          <p:nvSpPr>
            <p:cNvPr id="78" name="出自【趣你的PPT】(微信:qunideppt)：最优质的PPT资源库"/>
            <p:cNvSpPr txBox="1"/>
            <p:nvPr/>
          </p:nvSpPr>
          <p:spPr>
            <a:xfrm>
              <a:off x="3830333" y="4991380"/>
              <a:ext cx="1432851" cy="1624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出自【趣你的PPT】(微信:qunideppt)：最优质的PPT资源库"/>
            <p:cNvSpPr txBox="1"/>
            <p:nvPr/>
          </p:nvSpPr>
          <p:spPr>
            <a:xfrm>
              <a:off x="3997058" y="4642884"/>
              <a:ext cx="1090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99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 rot="5588898">
            <a:off x="3993461" y="4538979"/>
            <a:ext cx="269920" cy="409575"/>
          </a:xfrm>
          <a:custGeom>
            <a:avLst/>
            <a:gdLst>
              <a:gd name="connsiteX0" fmla="*/ 0 w 269920"/>
              <a:gd name="connsiteY0" fmla="*/ 409575 h 409575"/>
              <a:gd name="connsiteX1" fmla="*/ 0 w 269920"/>
              <a:gd name="connsiteY1" fmla="*/ 0 h 409575"/>
              <a:gd name="connsiteX2" fmla="*/ 261445 w 269920"/>
              <a:gd name="connsiteY2" fmla="*/ 255503 h 409575"/>
              <a:gd name="connsiteX3" fmla="*/ 269920 w 269920"/>
              <a:gd name="connsiteY3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20" h="409575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133725" y="1495424"/>
            <a:ext cx="419100" cy="4095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0" y="2118454"/>
            <a:ext cx="12192000" cy="2714625"/>
          </a:xfrm>
          <a:prstGeom prst="rec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1000125" y="1485900"/>
            <a:ext cx="3076575" cy="3381375"/>
          </a:xfrm>
          <a:custGeom>
            <a:avLst/>
            <a:gdLst>
              <a:gd name="connsiteX0" fmla="*/ 0 w 3076575"/>
              <a:gd name="connsiteY0" fmla="*/ 0 h 3381375"/>
              <a:gd name="connsiteX1" fmla="*/ 3076575 w 3076575"/>
              <a:gd name="connsiteY1" fmla="*/ 0 h 3381375"/>
              <a:gd name="connsiteX2" fmla="*/ 3076575 w 3076575"/>
              <a:gd name="connsiteY2" fmla="*/ 3381375 h 3381375"/>
              <a:gd name="connsiteX3" fmla="*/ 0 w 3076575"/>
              <a:gd name="connsiteY3" fmla="*/ 3381375 h 3381375"/>
              <a:gd name="connsiteX4" fmla="*/ 0 w 3076575"/>
              <a:gd name="connsiteY4" fmla="*/ 0 h 3381375"/>
              <a:gd name="connsiteX0" fmla="*/ 0 w 3076575"/>
              <a:gd name="connsiteY0" fmla="*/ 0 h 3381375"/>
              <a:gd name="connsiteX1" fmla="*/ 2143125 w 3076575"/>
              <a:gd name="connsiteY1" fmla="*/ 9525 h 3381375"/>
              <a:gd name="connsiteX2" fmla="*/ 3076575 w 3076575"/>
              <a:gd name="connsiteY2" fmla="*/ 3381375 h 3381375"/>
              <a:gd name="connsiteX3" fmla="*/ 0 w 3076575"/>
              <a:gd name="connsiteY3" fmla="*/ 3381375 h 3381375"/>
              <a:gd name="connsiteX4" fmla="*/ 0 w 3076575"/>
              <a:gd name="connsiteY4" fmla="*/ 0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575" h="33813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543051" y="2578740"/>
            <a:ext cx="1590674" cy="1590674"/>
            <a:chOff x="664404" y="2968563"/>
            <a:chExt cx="347165" cy="347165"/>
          </a:xfrm>
          <a:solidFill>
            <a:srgbClr val="000912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4404" y="2968563"/>
              <a:ext cx="347165" cy="347165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67 h 288"/>
                <a:gd name="T12" fmla="*/ 21 w 289"/>
                <a:gd name="T13" fmla="*/ 144 h 288"/>
                <a:gd name="T14" fmla="*/ 144 w 289"/>
                <a:gd name="T15" fmla="*/ 20 h 288"/>
                <a:gd name="T16" fmla="*/ 268 w 289"/>
                <a:gd name="T17" fmla="*/ 144 h 288"/>
                <a:gd name="T18" fmla="*/ 144 w 289"/>
                <a:gd name="T19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9" y="224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67"/>
                  </a:moveTo>
                  <a:cubicBezTo>
                    <a:pt x="76" y="267"/>
                    <a:pt x="21" y="212"/>
                    <a:pt x="21" y="144"/>
                  </a:cubicBezTo>
                  <a:cubicBezTo>
                    <a:pt x="21" y="76"/>
                    <a:pt x="76" y="20"/>
                    <a:pt x="144" y="20"/>
                  </a:cubicBezTo>
                  <a:cubicBezTo>
                    <a:pt x="213" y="20"/>
                    <a:pt x="268" y="76"/>
                    <a:pt x="268" y="144"/>
                  </a:cubicBezTo>
                  <a:cubicBezTo>
                    <a:pt x="268" y="212"/>
                    <a:pt x="213" y="267"/>
                    <a:pt x="144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5968" y="3160102"/>
              <a:ext cx="17957" cy="45889"/>
            </a:xfrm>
            <a:custGeom>
              <a:avLst/>
              <a:gdLst>
                <a:gd name="T0" fmla="*/ 0 w 15"/>
                <a:gd name="T1" fmla="*/ 0 h 38"/>
                <a:gd name="T2" fmla="*/ 0 w 15"/>
                <a:gd name="T3" fmla="*/ 38 h 38"/>
                <a:gd name="T4" fmla="*/ 15 w 15"/>
                <a:gd name="T5" fmla="*/ 20 h 38"/>
                <a:gd name="T6" fmla="*/ 0 w 1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ubicBezTo>
                    <a:pt x="15" y="7"/>
                    <a:pt x="5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044" y="3078299"/>
              <a:ext cx="17957" cy="43894"/>
            </a:xfrm>
            <a:custGeom>
              <a:avLst/>
              <a:gdLst>
                <a:gd name="T0" fmla="*/ 0 w 15"/>
                <a:gd name="T1" fmla="*/ 17 h 36"/>
                <a:gd name="T2" fmla="*/ 15 w 15"/>
                <a:gd name="T3" fmla="*/ 36 h 36"/>
                <a:gd name="T4" fmla="*/ 15 w 15"/>
                <a:gd name="T5" fmla="*/ 0 h 36"/>
                <a:gd name="T6" fmla="*/ 0 w 15"/>
                <a:gd name="T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0" y="17"/>
                  </a:moveTo>
                  <a:cubicBezTo>
                    <a:pt x="0" y="29"/>
                    <a:pt x="10" y="34"/>
                    <a:pt x="15" y="3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0" y="4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0317" y="3002481"/>
              <a:ext cx="277334" cy="279328"/>
            </a:xfrm>
            <a:custGeom>
              <a:avLst/>
              <a:gdLst>
                <a:gd name="T0" fmla="*/ 115 w 231"/>
                <a:gd name="T1" fmla="*/ 0 h 231"/>
                <a:gd name="T2" fmla="*/ 0 w 231"/>
                <a:gd name="T3" fmla="*/ 116 h 231"/>
                <a:gd name="T4" fmla="*/ 115 w 231"/>
                <a:gd name="T5" fmla="*/ 231 h 231"/>
                <a:gd name="T6" fmla="*/ 231 w 231"/>
                <a:gd name="T7" fmla="*/ 116 h 231"/>
                <a:gd name="T8" fmla="*/ 115 w 231"/>
                <a:gd name="T9" fmla="*/ 0 h 231"/>
                <a:gd name="T10" fmla="*/ 123 w 231"/>
                <a:gd name="T11" fmla="*/ 192 h 231"/>
                <a:gd name="T12" fmla="*/ 123 w 231"/>
                <a:gd name="T13" fmla="*/ 202 h 231"/>
                <a:gd name="T14" fmla="*/ 119 w 231"/>
                <a:gd name="T15" fmla="*/ 207 h 231"/>
                <a:gd name="T16" fmla="*/ 114 w 231"/>
                <a:gd name="T17" fmla="*/ 207 h 231"/>
                <a:gd name="T18" fmla="*/ 110 w 231"/>
                <a:gd name="T19" fmla="*/ 202 h 231"/>
                <a:gd name="T20" fmla="*/ 110 w 231"/>
                <a:gd name="T21" fmla="*/ 192 h 231"/>
                <a:gd name="T22" fmla="*/ 71 w 231"/>
                <a:gd name="T23" fmla="*/ 181 h 231"/>
                <a:gd name="T24" fmla="*/ 72 w 231"/>
                <a:gd name="T25" fmla="*/ 179 h 231"/>
                <a:gd name="T26" fmla="*/ 78 w 231"/>
                <a:gd name="T27" fmla="*/ 160 h 231"/>
                <a:gd name="T28" fmla="*/ 80 w 231"/>
                <a:gd name="T29" fmla="*/ 158 h 231"/>
                <a:gd name="T30" fmla="*/ 110 w 231"/>
                <a:gd name="T31" fmla="*/ 168 h 231"/>
                <a:gd name="T32" fmla="*/ 110 w 231"/>
                <a:gd name="T33" fmla="*/ 125 h 231"/>
                <a:gd name="T34" fmla="*/ 71 w 231"/>
                <a:gd name="T35" fmla="*/ 82 h 231"/>
                <a:gd name="T36" fmla="*/ 110 w 231"/>
                <a:gd name="T37" fmla="*/ 40 h 231"/>
                <a:gd name="T38" fmla="*/ 110 w 231"/>
                <a:gd name="T39" fmla="*/ 29 h 231"/>
                <a:gd name="T40" fmla="*/ 114 w 231"/>
                <a:gd name="T41" fmla="*/ 25 h 231"/>
                <a:gd name="T42" fmla="*/ 119 w 231"/>
                <a:gd name="T43" fmla="*/ 25 h 231"/>
                <a:gd name="T44" fmla="*/ 123 w 231"/>
                <a:gd name="T45" fmla="*/ 29 h 231"/>
                <a:gd name="T46" fmla="*/ 123 w 231"/>
                <a:gd name="T47" fmla="*/ 40 h 231"/>
                <a:gd name="T48" fmla="*/ 158 w 231"/>
                <a:gd name="T49" fmla="*/ 53 h 231"/>
                <a:gd name="T50" fmla="*/ 157 w 231"/>
                <a:gd name="T51" fmla="*/ 55 h 231"/>
                <a:gd name="T52" fmla="*/ 151 w 231"/>
                <a:gd name="T53" fmla="*/ 70 h 231"/>
                <a:gd name="T54" fmla="*/ 149 w 231"/>
                <a:gd name="T55" fmla="*/ 72 h 231"/>
                <a:gd name="T56" fmla="*/ 123 w 231"/>
                <a:gd name="T57" fmla="*/ 63 h 231"/>
                <a:gd name="T58" fmla="*/ 123 w 231"/>
                <a:gd name="T59" fmla="*/ 104 h 231"/>
                <a:gd name="T60" fmla="*/ 162 w 231"/>
                <a:gd name="T61" fmla="*/ 149 h 231"/>
                <a:gd name="T62" fmla="*/ 123 w 231"/>
                <a:gd name="T63" fmla="*/ 19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1"/>
                    <a:pt x="115" y="231"/>
                  </a:cubicBezTo>
                  <a:cubicBezTo>
                    <a:pt x="179" y="231"/>
                    <a:pt x="231" y="180"/>
                    <a:pt x="231" y="116"/>
                  </a:cubicBezTo>
                  <a:cubicBezTo>
                    <a:pt x="231" y="52"/>
                    <a:pt x="179" y="0"/>
                    <a:pt x="115" y="0"/>
                  </a:cubicBezTo>
                  <a:close/>
                  <a:moveTo>
                    <a:pt x="123" y="19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6"/>
                    <a:pt x="123" y="207"/>
                    <a:pt x="119" y="207"/>
                  </a:cubicBezTo>
                  <a:cubicBezTo>
                    <a:pt x="114" y="207"/>
                    <a:pt x="114" y="207"/>
                    <a:pt x="114" y="207"/>
                  </a:cubicBezTo>
                  <a:cubicBezTo>
                    <a:pt x="110" y="207"/>
                    <a:pt x="110" y="206"/>
                    <a:pt x="110" y="20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2" y="192"/>
                    <a:pt x="71" y="187"/>
                    <a:pt x="71" y="181"/>
                  </a:cubicBezTo>
                  <a:cubicBezTo>
                    <a:pt x="71" y="180"/>
                    <a:pt x="71" y="180"/>
                    <a:pt x="72" y="17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9" y="158"/>
                    <a:pt x="80" y="158"/>
                  </a:cubicBezTo>
                  <a:cubicBezTo>
                    <a:pt x="81" y="158"/>
                    <a:pt x="96" y="167"/>
                    <a:pt x="110" y="16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6" y="119"/>
                    <a:pt x="71" y="111"/>
                    <a:pt x="71" y="82"/>
                  </a:cubicBezTo>
                  <a:cubicBezTo>
                    <a:pt x="71" y="50"/>
                    <a:pt x="99" y="40"/>
                    <a:pt x="110" y="4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5"/>
                    <a:pt x="110" y="25"/>
                    <a:pt x="114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3" y="25"/>
                    <a:pt x="123" y="25"/>
                    <a:pt x="123" y="29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30" y="40"/>
                    <a:pt x="158" y="45"/>
                    <a:pt x="158" y="53"/>
                  </a:cubicBezTo>
                  <a:cubicBezTo>
                    <a:pt x="158" y="54"/>
                    <a:pt x="158" y="54"/>
                    <a:pt x="157" y="55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1"/>
                    <a:pt x="150" y="72"/>
                    <a:pt x="149" y="72"/>
                  </a:cubicBezTo>
                  <a:cubicBezTo>
                    <a:pt x="147" y="72"/>
                    <a:pt x="133" y="63"/>
                    <a:pt x="123" y="63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38" y="111"/>
                    <a:pt x="162" y="121"/>
                    <a:pt x="162" y="149"/>
                  </a:cubicBezTo>
                  <a:cubicBezTo>
                    <a:pt x="162" y="180"/>
                    <a:pt x="138" y="190"/>
                    <a:pt x="123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5433842" y="2536104"/>
            <a:ext cx="5401016" cy="2050754"/>
            <a:chOff x="4723177" y="2718279"/>
            <a:chExt cx="5401016" cy="2050754"/>
          </a:xfrm>
        </p:grpSpPr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723177" y="2718279"/>
              <a:ext cx="54010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80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产品和经营</a:t>
              </a:r>
              <a:endParaRPr lang="en-US" altLang="zh-CN" sz="8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6187710" y="4066974"/>
              <a:ext cx="110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产品介绍</a:t>
              </a:r>
              <a:endPara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5981906" y="4399701"/>
              <a:ext cx="1389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产品竞争力</a:t>
              </a:r>
              <a:endPara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7474361" y="4066974"/>
              <a:ext cx="110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销售渠道</a:t>
              </a:r>
              <a:endPara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7493412" y="4399701"/>
              <a:ext cx="137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经营数据</a:t>
              </a:r>
              <a:endPara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09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6461241" y="2746022"/>
            <a:ext cx="4736592" cy="2109776"/>
            <a:chOff x="6461241" y="2746022"/>
            <a:chExt cx="4736592" cy="2109776"/>
          </a:xfrm>
        </p:grpSpPr>
        <p:cxnSp>
          <p:nvCxnSpPr>
            <p:cNvPr id="6" name="出自【趣你的PPT】(微信:qunideppt)：最优质的PPT资源库"/>
            <p:cNvCxnSpPr/>
            <p:nvPr/>
          </p:nvCxnSpPr>
          <p:spPr>
            <a:xfrm>
              <a:off x="6461241" y="3258617"/>
              <a:ext cx="4736592" cy="0"/>
            </a:xfrm>
            <a:prstGeom prst="line">
              <a:avLst/>
            </a:prstGeom>
            <a:ln>
              <a:solidFill>
                <a:srgbClr val="969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6470374" y="3422034"/>
              <a:ext cx="4727459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6470374" y="2746022"/>
              <a:ext cx="275287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主打产品</a:t>
              </a:r>
              <a:endParaRPr lang="en-US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6461241" y="4361047"/>
              <a:ext cx="4727459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694944" y="2269892"/>
            <a:ext cx="5056632" cy="3084058"/>
            <a:chOff x="694944" y="2269892"/>
            <a:chExt cx="5056632" cy="3084058"/>
          </a:xfrm>
        </p:grpSpPr>
        <p:pic>
          <p:nvPicPr>
            <p:cNvPr id="11" name="出自【趣你的PPT】(微信:qunideppt)：最优质的PPT资源库" descr="Laptop Mask 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944" y="2269892"/>
              <a:ext cx="5056632" cy="3084058"/>
            </a:xfrm>
            <a:prstGeom prst="rect">
              <a:avLst/>
            </a:prstGeom>
          </p:spPr>
        </p:pic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2"/>
            <a:stretch/>
          </p:blipFill>
          <p:spPr>
            <a:xfrm>
              <a:off x="1276350" y="2419350"/>
              <a:ext cx="3905695" cy="2543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05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0" y="2187736"/>
            <a:ext cx="4438650" cy="4161941"/>
            <a:chOff x="0" y="1601788"/>
            <a:chExt cx="5602288" cy="5253037"/>
          </a:xfrm>
          <a:solidFill>
            <a:srgbClr val="00EBFF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47838" y="3155950"/>
              <a:ext cx="806450" cy="808037"/>
            </a:xfrm>
            <a:custGeom>
              <a:avLst/>
              <a:gdLst>
                <a:gd name="T0" fmla="*/ 36 w 215"/>
                <a:gd name="T1" fmla="*/ 27 h 215"/>
                <a:gd name="T2" fmla="*/ 36 w 215"/>
                <a:gd name="T3" fmla="*/ 51 h 215"/>
                <a:gd name="T4" fmla="*/ 10 w 215"/>
                <a:gd name="T5" fmla="*/ 61 h 215"/>
                <a:gd name="T6" fmla="*/ 20 w 215"/>
                <a:gd name="T7" fmla="*/ 82 h 215"/>
                <a:gd name="T8" fmla="*/ 0 w 215"/>
                <a:gd name="T9" fmla="*/ 101 h 215"/>
                <a:gd name="T10" fmla="*/ 18 w 215"/>
                <a:gd name="T11" fmla="*/ 119 h 215"/>
                <a:gd name="T12" fmla="*/ 6 w 215"/>
                <a:gd name="T13" fmla="*/ 145 h 215"/>
                <a:gd name="T14" fmla="*/ 28 w 215"/>
                <a:gd name="T15" fmla="*/ 151 h 215"/>
                <a:gd name="T16" fmla="*/ 27 w 215"/>
                <a:gd name="T17" fmla="*/ 179 h 215"/>
                <a:gd name="T18" fmla="*/ 51 w 215"/>
                <a:gd name="T19" fmla="*/ 178 h 215"/>
                <a:gd name="T20" fmla="*/ 60 w 215"/>
                <a:gd name="T21" fmla="*/ 204 h 215"/>
                <a:gd name="T22" fmla="*/ 83 w 215"/>
                <a:gd name="T23" fmla="*/ 195 h 215"/>
                <a:gd name="T24" fmla="*/ 101 w 215"/>
                <a:gd name="T25" fmla="*/ 215 h 215"/>
                <a:gd name="T26" fmla="*/ 117 w 215"/>
                <a:gd name="T27" fmla="*/ 198 h 215"/>
                <a:gd name="T28" fmla="*/ 142 w 215"/>
                <a:gd name="T29" fmla="*/ 210 h 215"/>
                <a:gd name="T30" fmla="*/ 152 w 215"/>
                <a:gd name="T31" fmla="*/ 187 h 215"/>
                <a:gd name="T32" fmla="*/ 179 w 215"/>
                <a:gd name="T33" fmla="*/ 188 h 215"/>
                <a:gd name="T34" fmla="*/ 180 w 215"/>
                <a:gd name="T35" fmla="*/ 164 h 215"/>
                <a:gd name="T36" fmla="*/ 205 w 215"/>
                <a:gd name="T37" fmla="*/ 154 h 215"/>
                <a:gd name="T38" fmla="*/ 196 w 215"/>
                <a:gd name="T39" fmla="*/ 132 h 215"/>
                <a:gd name="T40" fmla="*/ 215 w 215"/>
                <a:gd name="T41" fmla="*/ 113 h 215"/>
                <a:gd name="T42" fmla="*/ 199 w 215"/>
                <a:gd name="T43" fmla="*/ 95 h 215"/>
                <a:gd name="T44" fmla="*/ 209 w 215"/>
                <a:gd name="T45" fmla="*/ 70 h 215"/>
                <a:gd name="T46" fmla="*/ 188 w 215"/>
                <a:gd name="T47" fmla="*/ 62 h 215"/>
                <a:gd name="T48" fmla="*/ 188 w 215"/>
                <a:gd name="T49" fmla="*/ 36 h 215"/>
                <a:gd name="T50" fmla="*/ 165 w 215"/>
                <a:gd name="T51" fmla="*/ 35 h 215"/>
                <a:gd name="T52" fmla="*/ 155 w 215"/>
                <a:gd name="T53" fmla="*/ 10 h 215"/>
                <a:gd name="T54" fmla="*/ 132 w 215"/>
                <a:gd name="T55" fmla="*/ 19 h 215"/>
                <a:gd name="T56" fmla="*/ 114 w 215"/>
                <a:gd name="T57" fmla="*/ 0 h 215"/>
                <a:gd name="T58" fmla="*/ 97 w 215"/>
                <a:gd name="T59" fmla="*/ 16 h 215"/>
                <a:gd name="T60" fmla="*/ 73 w 215"/>
                <a:gd name="T61" fmla="*/ 5 h 215"/>
                <a:gd name="T62" fmla="*/ 63 w 215"/>
                <a:gd name="T63" fmla="*/ 27 h 215"/>
                <a:gd name="T64" fmla="*/ 125 w 215"/>
                <a:gd name="T65" fmla="*/ 94 h 215"/>
                <a:gd name="T66" fmla="*/ 92 w 215"/>
                <a:gd name="T67" fmla="*/ 120 h 215"/>
                <a:gd name="T68" fmla="*/ 125 w 215"/>
                <a:gd name="T69" fmla="*/ 9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215">
                  <a:moveTo>
                    <a:pt x="49" y="16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0" y="46"/>
                    <a:pt x="38" y="48"/>
                    <a:pt x="36" y="51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2" y="77"/>
                    <a:pt x="21" y="80"/>
                    <a:pt x="20" y="82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12"/>
                    <a:pt x="17" y="116"/>
                    <a:pt x="18" y="11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7"/>
                    <a:pt x="27" y="149"/>
                    <a:pt x="28" y="151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46" y="174"/>
                    <a:pt x="49" y="176"/>
                    <a:pt x="51" y="178"/>
                  </a:cubicBezTo>
                  <a:cubicBezTo>
                    <a:pt x="46" y="196"/>
                    <a:pt x="46" y="196"/>
                    <a:pt x="46" y="196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73" y="191"/>
                    <a:pt x="73" y="191"/>
                    <a:pt x="73" y="191"/>
                  </a:cubicBezTo>
                  <a:cubicBezTo>
                    <a:pt x="76" y="193"/>
                    <a:pt x="80" y="194"/>
                    <a:pt x="83" y="195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01" y="215"/>
                    <a:pt x="101" y="215"/>
                    <a:pt x="101" y="215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11" y="198"/>
                    <a:pt x="114" y="198"/>
                    <a:pt x="117" y="198"/>
                  </a:cubicBezTo>
                  <a:cubicBezTo>
                    <a:pt x="126" y="214"/>
                    <a:pt x="126" y="214"/>
                    <a:pt x="126" y="214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6" y="190"/>
                    <a:pt x="149" y="189"/>
                    <a:pt x="152" y="187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5" y="169"/>
                    <a:pt x="178" y="166"/>
                    <a:pt x="180" y="164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205" y="154"/>
                    <a:pt x="205" y="154"/>
                    <a:pt x="205" y="154"/>
                  </a:cubicBezTo>
                  <a:cubicBezTo>
                    <a:pt x="193" y="142"/>
                    <a:pt x="193" y="142"/>
                    <a:pt x="193" y="142"/>
                  </a:cubicBezTo>
                  <a:cubicBezTo>
                    <a:pt x="194" y="139"/>
                    <a:pt x="195" y="135"/>
                    <a:pt x="196" y="132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5" y="113"/>
                    <a:pt x="215" y="113"/>
                    <a:pt x="215" y="113"/>
                  </a:cubicBezTo>
                  <a:cubicBezTo>
                    <a:pt x="200" y="107"/>
                    <a:pt x="200" y="107"/>
                    <a:pt x="200" y="107"/>
                  </a:cubicBezTo>
                  <a:cubicBezTo>
                    <a:pt x="200" y="103"/>
                    <a:pt x="200" y="99"/>
                    <a:pt x="199" y="95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192" y="70"/>
                    <a:pt x="192" y="70"/>
                    <a:pt x="192" y="70"/>
                  </a:cubicBezTo>
                  <a:cubicBezTo>
                    <a:pt x="191" y="67"/>
                    <a:pt x="190" y="65"/>
                    <a:pt x="188" y="62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88" y="36"/>
                    <a:pt x="188" y="36"/>
                    <a:pt x="188" y="3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0" y="39"/>
                    <a:pt x="168" y="37"/>
                    <a:pt x="165" y="35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0" y="21"/>
                    <a:pt x="136" y="19"/>
                    <a:pt x="132" y="19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4" y="15"/>
                    <a:pt x="101" y="16"/>
                    <a:pt x="97" y="16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9" y="24"/>
                    <a:pt x="66" y="26"/>
                    <a:pt x="63" y="27"/>
                  </a:cubicBezTo>
                  <a:lnTo>
                    <a:pt x="49" y="16"/>
                  </a:lnTo>
                  <a:close/>
                  <a:moveTo>
                    <a:pt x="125" y="94"/>
                  </a:moveTo>
                  <a:cubicBezTo>
                    <a:pt x="132" y="103"/>
                    <a:pt x="130" y="117"/>
                    <a:pt x="121" y="124"/>
                  </a:cubicBezTo>
                  <a:cubicBezTo>
                    <a:pt x="112" y="131"/>
                    <a:pt x="99" y="129"/>
                    <a:pt x="92" y="120"/>
                  </a:cubicBezTo>
                  <a:cubicBezTo>
                    <a:pt x="85" y="110"/>
                    <a:pt x="86" y="97"/>
                    <a:pt x="96" y="90"/>
                  </a:cubicBezTo>
                  <a:cubicBezTo>
                    <a:pt x="105" y="83"/>
                    <a:pt x="118" y="85"/>
                    <a:pt x="12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67225" y="2259013"/>
              <a:ext cx="812800" cy="808037"/>
            </a:xfrm>
            <a:custGeom>
              <a:avLst/>
              <a:gdLst>
                <a:gd name="T0" fmla="*/ 36 w 216"/>
                <a:gd name="T1" fmla="*/ 27 h 215"/>
                <a:gd name="T2" fmla="*/ 36 w 216"/>
                <a:gd name="T3" fmla="*/ 51 h 215"/>
                <a:gd name="T4" fmla="*/ 11 w 216"/>
                <a:gd name="T5" fmla="*/ 61 h 215"/>
                <a:gd name="T6" fmla="*/ 21 w 216"/>
                <a:gd name="T7" fmla="*/ 82 h 215"/>
                <a:gd name="T8" fmla="*/ 0 w 216"/>
                <a:gd name="T9" fmla="*/ 101 h 215"/>
                <a:gd name="T10" fmla="*/ 18 w 216"/>
                <a:gd name="T11" fmla="*/ 119 h 215"/>
                <a:gd name="T12" fmla="*/ 7 w 216"/>
                <a:gd name="T13" fmla="*/ 145 h 215"/>
                <a:gd name="T14" fmla="*/ 29 w 216"/>
                <a:gd name="T15" fmla="*/ 151 h 215"/>
                <a:gd name="T16" fmla="*/ 28 w 216"/>
                <a:gd name="T17" fmla="*/ 179 h 215"/>
                <a:gd name="T18" fmla="*/ 51 w 216"/>
                <a:gd name="T19" fmla="*/ 178 h 215"/>
                <a:gd name="T20" fmla="*/ 61 w 216"/>
                <a:gd name="T21" fmla="*/ 204 h 215"/>
                <a:gd name="T22" fmla="*/ 83 w 216"/>
                <a:gd name="T23" fmla="*/ 195 h 215"/>
                <a:gd name="T24" fmla="*/ 102 w 216"/>
                <a:gd name="T25" fmla="*/ 215 h 215"/>
                <a:gd name="T26" fmla="*/ 118 w 216"/>
                <a:gd name="T27" fmla="*/ 198 h 215"/>
                <a:gd name="T28" fmla="*/ 143 w 216"/>
                <a:gd name="T29" fmla="*/ 210 h 215"/>
                <a:gd name="T30" fmla="*/ 153 w 216"/>
                <a:gd name="T31" fmla="*/ 187 h 215"/>
                <a:gd name="T32" fmla="*/ 180 w 216"/>
                <a:gd name="T33" fmla="*/ 188 h 215"/>
                <a:gd name="T34" fmla="*/ 181 w 216"/>
                <a:gd name="T35" fmla="*/ 164 h 215"/>
                <a:gd name="T36" fmla="*/ 206 w 216"/>
                <a:gd name="T37" fmla="*/ 154 h 215"/>
                <a:gd name="T38" fmla="*/ 197 w 216"/>
                <a:gd name="T39" fmla="*/ 132 h 215"/>
                <a:gd name="T40" fmla="*/ 216 w 216"/>
                <a:gd name="T41" fmla="*/ 114 h 215"/>
                <a:gd name="T42" fmla="*/ 200 w 216"/>
                <a:gd name="T43" fmla="*/ 95 h 215"/>
                <a:gd name="T44" fmla="*/ 209 w 216"/>
                <a:gd name="T45" fmla="*/ 70 h 215"/>
                <a:gd name="T46" fmla="*/ 189 w 216"/>
                <a:gd name="T47" fmla="*/ 62 h 215"/>
                <a:gd name="T48" fmla="*/ 189 w 216"/>
                <a:gd name="T49" fmla="*/ 36 h 215"/>
                <a:gd name="T50" fmla="*/ 165 w 216"/>
                <a:gd name="T51" fmla="*/ 35 h 215"/>
                <a:gd name="T52" fmla="*/ 155 w 216"/>
                <a:gd name="T53" fmla="*/ 10 h 215"/>
                <a:gd name="T54" fmla="*/ 133 w 216"/>
                <a:gd name="T55" fmla="*/ 19 h 215"/>
                <a:gd name="T56" fmla="*/ 114 w 216"/>
                <a:gd name="T57" fmla="*/ 0 h 215"/>
                <a:gd name="T58" fmla="*/ 98 w 216"/>
                <a:gd name="T59" fmla="*/ 16 h 215"/>
                <a:gd name="T60" fmla="*/ 73 w 216"/>
                <a:gd name="T61" fmla="*/ 5 h 215"/>
                <a:gd name="T62" fmla="*/ 63 w 216"/>
                <a:gd name="T63" fmla="*/ 27 h 215"/>
                <a:gd name="T64" fmla="*/ 126 w 216"/>
                <a:gd name="T65" fmla="*/ 94 h 215"/>
                <a:gd name="T66" fmla="*/ 92 w 216"/>
                <a:gd name="T67" fmla="*/ 120 h 215"/>
                <a:gd name="T68" fmla="*/ 126 w 216"/>
                <a:gd name="T69" fmla="*/ 9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15">
                  <a:moveTo>
                    <a:pt x="50" y="1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1" y="46"/>
                    <a:pt x="38" y="48"/>
                    <a:pt x="36" y="51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2" y="77"/>
                    <a:pt x="21" y="80"/>
                    <a:pt x="21" y="8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12"/>
                    <a:pt x="18" y="116"/>
                    <a:pt x="18" y="11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7"/>
                    <a:pt x="28" y="149"/>
                    <a:pt x="29" y="151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45" y="172"/>
                    <a:pt x="45" y="172"/>
                    <a:pt x="45" y="172"/>
                  </a:cubicBezTo>
                  <a:cubicBezTo>
                    <a:pt x="47" y="174"/>
                    <a:pt x="49" y="176"/>
                    <a:pt x="51" y="178"/>
                  </a:cubicBezTo>
                  <a:cubicBezTo>
                    <a:pt x="46" y="196"/>
                    <a:pt x="46" y="196"/>
                    <a:pt x="46" y="196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74" y="191"/>
                    <a:pt x="74" y="191"/>
                    <a:pt x="74" y="191"/>
                  </a:cubicBezTo>
                  <a:cubicBezTo>
                    <a:pt x="77" y="193"/>
                    <a:pt x="80" y="194"/>
                    <a:pt x="83" y="195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02" y="215"/>
                    <a:pt x="102" y="215"/>
                    <a:pt x="102" y="215"/>
                  </a:cubicBezTo>
                  <a:cubicBezTo>
                    <a:pt x="109" y="198"/>
                    <a:pt x="109" y="198"/>
                    <a:pt x="109" y="198"/>
                  </a:cubicBezTo>
                  <a:cubicBezTo>
                    <a:pt x="112" y="198"/>
                    <a:pt x="115" y="198"/>
                    <a:pt x="118" y="198"/>
                  </a:cubicBezTo>
                  <a:cubicBezTo>
                    <a:pt x="126" y="214"/>
                    <a:pt x="126" y="214"/>
                    <a:pt x="126" y="214"/>
                  </a:cubicBezTo>
                  <a:cubicBezTo>
                    <a:pt x="143" y="210"/>
                    <a:pt x="143" y="210"/>
                    <a:pt x="143" y="210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6" y="190"/>
                    <a:pt x="149" y="189"/>
                    <a:pt x="153" y="187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80" y="188"/>
                    <a:pt x="180" y="188"/>
                    <a:pt x="180" y="188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6" y="169"/>
                    <a:pt x="178" y="167"/>
                    <a:pt x="181" y="164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193" y="142"/>
                    <a:pt x="193" y="142"/>
                    <a:pt x="193" y="142"/>
                  </a:cubicBezTo>
                  <a:cubicBezTo>
                    <a:pt x="195" y="139"/>
                    <a:pt x="196" y="135"/>
                    <a:pt x="197" y="132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6" y="114"/>
                    <a:pt x="216" y="114"/>
                    <a:pt x="216" y="114"/>
                  </a:cubicBezTo>
                  <a:cubicBezTo>
                    <a:pt x="200" y="107"/>
                    <a:pt x="200" y="107"/>
                    <a:pt x="200" y="107"/>
                  </a:cubicBezTo>
                  <a:cubicBezTo>
                    <a:pt x="200" y="103"/>
                    <a:pt x="200" y="99"/>
                    <a:pt x="200" y="95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92" y="67"/>
                    <a:pt x="190" y="65"/>
                    <a:pt x="189" y="62"/>
                  </a:cubicBezTo>
                  <a:cubicBezTo>
                    <a:pt x="199" y="49"/>
                    <a:pt x="199" y="49"/>
                    <a:pt x="199" y="49"/>
                  </a:cubicBezTo>
                  <a:cubicBezTo>
                    <a:pt x="189" y="36"/>
                    <a:pt x="189" y="36"/>
                    <a:pt x="189" y="3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1" y="39"/>
                    <a:pt x="168" y="37"/>
                    <a:pt x="165" y="35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0" y="21"/>
                    <a:pt x="136" y="20"/>
                    <a:pt x="133" y="19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4" y="15"/>
                    <a:pt x="101" y="16"/>
                    <a:pt x="98" y="16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0" y="24"/>
                    <a:pt x="67" y="26"/>
                    <a:pt x="63" y="27"/>
                  </a:cubicBezTo>
                  <a:lnTo>
                    <a:pt x="50" y="17"/>
                  </a:lnTo>
                  <a:close/>
                  <a:moveTo>
                    <a:pt x="126" y="94"/>
                  </a:moveTo>
                  <a:cubicBezTo>
                    <a:pt x="133" y="103"/>
                    <a:pt x="131" y="117"/>
                    <a:pt x="122" y="124"/>
                  </a:cubicBezTo>
                  <a:cubicBezTo>
                    <a:pt x="112" y="131"/>
                    <a:pt x="99" y="129"/>
                    <a:pt x="92" y="120"/>
                  </a:cubicBezTo>
                  <a:cubicBezTo>
                    <a:pt x="85" y="110"/>
                    <a:pt x="87" y="97"/>
                    <a:pt x="96" y="90"/>
                  </a:cubicBezTo>
                  <a:cubicBezTo>
                    <a:pt x="105" y="83"/>
                    <a:pt x="119" y="85"/>
                    <a:pt x="126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44863" y="3916363"/>
              <a:ext cx="806450" cy="808037"/>
            </a:xfrm>
            <a:custGeom>
              <a:avLst/>
              <a:gdLst>
                <a:gd name="T0" fmla="*/ 36 w 215"/>
                <a:gd name="T1" fmla="*/ 27 h 215"/>
                <a:gd name="T2" fmla="*/ 36 w 215"/>
                <a:gd name="T3" fmla="*/ 51 h 215"/>
                <a:gd name="T4" fmla="*/ 10 w 215"/>
                <a:gd name="T5" fmla="*/ 61 h 215"/>
                <a:gd name="T6" fmla="*/ 20 w 215"/>
                <a:gd name="T7" fmla="*/ 82 h 215"/>
                <a:gd name="T8" fmla="*/ 0 w 215"/>
                <a:gd name="T9" fmla="*/ 101 h 215"/>
                <a:gd name="T10" fmla="*/ 18 w 215"/>
                <a:gd name="T11" fmla="*/ 119 h 215"/>
                <a:gd name="T12" fmla="*/ 6 w 215"/>
                <a:gd name="T13" fmla="*/ 145 h 215"/>
                <a:gd name="T14" fmla="*/ 28 w 215"/>
                <a:gd name="T15" fmla="*/ 151 h 215"/>
                <a:gd name="T16" fmla="*/ 27 w 215"/>
                <a:gd name="T17" fmla="*/ 179 h 215"/>
                <a:gd name="T18" fmla="*/ 51 w 215"/>
                <a:gd name="T19" fmla="*/ 178 h 215"/>
                <a:gd name="T20" fmla="*/ 60 w 215"/>
                <a:gd name="T21" fmla="*/ 204 h 215"/>
                <a:gd name="T22" fmla="*/ 83 w 215"/>
                <a:gd name="T23" fmla="*/ 195 h 215"/>
                <a:gd name="T24" fmla="*/ 101 w 215"/>
                <a:gd name="T25" fmla="*/ 215 h 215"/>
                <a:gd name="T26" fmla="*/ 117 w 215"/>
                <a:gd name="T27" fmla="*/ 198 h 215"/>
                <a:gd name="T28" fmla="*/ 142 w 215"/>
                <a:gd name="T29" fmla="*/ 210 h 215"/>
                <a:gd name="T30" fmla="*/ 152 w 215"/>
                <a:gd name="T31" fmla="*/ 187 h 215"/>
                <a:gd name="T32" fmla="*/ 179 w 215"/>
                <a:gd name="T33" fmla="*/ 188 h 215"/>
                <a:gd name="T34" fmla="*/ 180 w 215"/>
                <a:gd name="T35" fmla="*/ 164 h 215"/>
                <a:gd name="T36" fmla="*/ 205 w 215"/>
                <a:gd name="T37" fmla="*/ 154 h 215"/>
                <a:gd name="T38" fmla="*/ 196 w 215"/>
                <a:gd name="T39" fmla="*/ 132 h 215"/>
                <a:gd name="T40" fmla="*/ 215 w 215"/>
                <a:gd name="T41" fmla="*/ 113 h 215"/>
                <a:gd name="T42" fmla="*/ 199 w 215"/>
                <a:gd name="T43" fmla="*/ 95 h 215"/>
                <a:gd name="T44" fmla="*/ 209 w 215"/>
                <a:gd name="T45" fmla="*/ 70 h 215"/>
                <a:gd name="T46" fmla="*/ 188 w 215"/>
                <a:gd name="T47" fmla="*/ 62 h 215"/>
                <a:gd name="T48" fmla="*/ 188 w 215"/>
                <a:gd name="T49" fmla="*/ 35 h 215"/>
                <a:gd name="T50" fmla="*/ 165 w 215"/>
                <a:gd name="T51" fmla="*/ 35 h 215"/>
                <a:gd name="T52" fmla="*/ 155 w 215"/>
                <a:gd name="T53" fmla="*/ 10 h 215"/>
                <a:gd name="T54" fmla="*/ 132 w 215"/>
                <a:gd name="T55" fmla="*/ 18 h 215"/>
                <a:gd name="T56" fmla="*/ 114 w 215"/>
                <a:gd name="T57" fmla="*/ 0 h 215"/>
                <a:gd name="T58" fmla="*/ 97 w 215"/>
                <a:gd name="T59" fmla="*/ 16 h 215"/>
                <a:gd name="T60" fmla="*/ 73 w 215"/>
                <a:gd name="T61" fmla="*/ 5 h 215"/>
                <a:gd name="T62" fmla="*/ 63 w 215"/>
                <a:gd name="T63" fmla="*/ 27 h 215"/>
                <a:gd name="T64" fmla="*/ 125 w 215"/>
                <a:gd name="T65" fmla="*/ 94 h 215"/>
                <a:gd name="T66" fmla="*/ 92 w 215"/>
                <a:gd name="T67" fmla="*/ 120 h 215"/>
                <a:gd name="T68" fmla="*/ 125 w 215"/>
                <a:gd name="T69" fmla="*/ 9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215">
                  <a:moveTo>
                    <a:pt x="49" y="16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0" y="46"/>
                    <a:pt x="38" y="48"/>
                    <a:pt x="36" y="51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2" y="77"/>
                    <a:pt x="21" y="79"/>
                    <a:pt x="20" y="82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12"/>
                    <a:pt x="17" y="116"/>
                    <a:pt x="18" y="11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7"/>
                    <a:pt x="27" y="149"/>
                    <a:pt x="28" y="151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46" y="174"/>
                    <a:pt x="49" y="176"/>
                    <a:pt x="51" y="178"/>
                  </a:cubicBezTo>
                  <a:cubicBezTo>
                    <a:pt x="46" y="196"/>
                    <a:pt x="46" y="196"/>
                    <a:pt x="46" y="196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73" y="191"/>
                    <a:pt x="73" y="191"/>
                    <a:pt x="73" y="191"/>
                  </a:cubicBezTo>
                  <a:cubicBezTo>
                    <a:pt x="76" y="193"/>
                    <a:pt x="79" y="194"/>
                    <a:pt x="83" y="195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101" y="215"/>
                    <a:pt x="101" y="215"/>
                    <a:pt x="101" y="215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11" y="198"/>
                    <a:pt x="114" y="198"/>
                    <a:pt x="117" y="198"/>
                  </a:cubicBezTo>
                  <a:cubicBezTo>
                    <a:pt x="126" y="214"/>
                    <a:pt x="126" y="214"/>
                    <a:pt x="126" y="214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6" y="190"/>
                    <a:pt x="149" y="189"/>
                    <a:pt x="152" y="187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5" y="169"/>
                    <a:pt x="178" y="166"/>
                    <a:pt x="180" y="164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205" y="154"/>
                    <a:pt x="205" y="154"/>
                    <a:pt x="205" y="154"/>
                  </a:cubicBezTo>
                  <a:cubicBezTo>
                    <a:pt x="193" y="142"/>
                    <a:pt x="193" y="142"/>
                    <a:pt x="193" y="142"/>
                  </a:cubicBezTo>
                  <a:cubicBezTo>
                    <a:pt x="194" y="139"/>
                    <a:pt x="195" y="135"/>
                    <a:pt x="196" y="132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5" y="113"/>
                    <a:pt x="215" y="113"/>
                    <a:pt x="215" y="113"/>
                  </a:cubicBezTo>
                  <a:cubicBezTo>
                    <a:pt x="200" y="107"/>
                    <a:pt x="200" y="107"/>
                    <a:pt x="200" y="107"/>
                  </a:cubicBezTo>
                  <a:cubicBezTo>
                    <a:pt x="200" y="103"/>
                    <a:pt x="200" y="99"/>
                    <a:pt x="199" y="95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192" y="70"/>
                    <a:pt x="192" y="70"/>
                    <a:pt x="192" y="70"/>
                  </a:cubicBezTo>
                  <a:cubicBezTo>
                    <a:pt x="191" y="67"/>
                    <a:pt x="190" y="65"/>
                    <a:pt x="188" y="62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88" y="35"/>
                    <a:pt x="188" y="35"/>
                    <a:pt x="188" y="35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0" y="39"/>
                    <a:pt x="168" y="37"/>
                    <a:pt x="165" y="35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39" y="21"/>
                    <a:pt x="136" y="19"/>
                    <a:pt x="132" y="18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4" y="15"/>
                    <a:pt x="101" y="16"/>
                    <a:pt x="97" y="16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9" y="24"/>
                    <a:pt x="66" y="26"/>
                    <a:pt x="63" y="27"/>
                  </a:cubicBezTo>
                  <a:lnTo>
                    <a:pt x="49" y="16"/>
                  </a:lnTo>
                  <a:close/>
                  <a:moveTo>
                    <a:pt x="125" y="94"/>
                  </a:moveTo>
                  <a:cubicBezTo>
                    <a:pt x="132" y="103"/>
                    <a:pt x="130" y="116"/>
                    <a:pt x="121" y="124"/>
                  </a:cubicBezTo>
                  <a:cubicBezTo>
                    <a:pt x="112" y="131"/>
                    <a:pt x="99" y="129"/>
                    <a:pt x="92" y="120"/>
                  </a:cubicBezTo>
                  <a:cubicBezTo>
                    <a:pt x="84" y="110"/>
                    <a:pt x="86" y="97"/>
                    <a:pt x="96" y="90"/>
                  </a:cubicBezTo>
                  <a:cubicBezTo>
                    <a:pt x="105" y="83"/>
                    <a:pt x="118" y="85"/>
                    <a:pt x="12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51313" y="3130550"/>
              <a:ext cx="1450975" cy="1446212"/>
            </a:xfrm>
            <a:custGeom>
              <a:avLst/>
              <a:gdLst>
                <a:gd name="T0" fmla="*/ 364 w 386"/>
                <a:gd name="T1" fmla="*/ 283 h 385"/>
                <a:gd name="T2" fmla="*/ 349 w 386"/>
                <a:gd name="T3" fmla="*/ 242 h 385"/>
                <a:gd name="T4" fmla="*/ 386 w 386"/>
                <a:gd name="T5" fmla="*/ 209 h 385"/>
                <a:gd name="T6" fmla="*/ 356 w 386"/>
                <a:gd name="T7" fmla="*/ 180 h 385"/>
                <a:gd name="T8" fmla="*/ 378 w 386"/>
                <a:gd name="T9" fmla="*/ 135 h 385"/>
                <a:gd name="T10" fmla="*/ 337 w 386"/>
                <a:gd name="T11" fmla="*/ 116 h 385"/>
                <a:gd name="T12" fmla="*/ 340 w 386"/>
                <a:gd name="T13" fmla="*/ 66 h 385"/>
                <a:gd name="T14" fmla="*/ 299 w 386"/>
                <a:gd name="T15" fmla="*/ 69 h 385"/>
                <a:gd name="T16" fmla="*/ 283 w 386"/>
                <a:gd name="T17" fmla="*/ 22 h 385"/>
                <a:gd name="T18" fmla="*/ 244 w 386"/>
                <a:gd name="T19" fmla="*/ 38 h 385"/>
                <a:gd name="T20" fmla="*/ 212 w 386"/>
                <a:gd name="T21" fmla="*/ 0 h 385"/>
                <a:gd name="T22" fmla="*/ 180 w 386"/>
                <a:gd name="T23" fmla="*/ 30 h 385"/>
                <a:gd name="T24" fmla="*/ 136 w 386"/>
                <a:gd name="T25" fmla="*/ 8 h 385"/>
                <a:gd name="T26" fmla="*/ 120 w 386"/>
                <a:gd name="T27" fmla="*/ 47 h 385"/>
                <a:gd name="T28" fmla="*/ 71 w 386"/>
                <a:gd name="T29" fmla="*/ 43 h 385"/>
                <a:gd name="T30" fmla="*/ 68 w 386"/>
                <a:gd name="T31" fmla="*/ 86 h 385"/>
                <a:gd name="T32" fmla="*/ 22 w 386"/>
                <a:gd name="T33" fmla="*/ 102 h 385"/>
                <a:gd name="T34" fmla="*/ 36 w 386"/>
                <a:gd name="T35" fmla="*/ 143 h 385"/>
                <a:gd name="T36" fmla="*/ 0 w 386"/>
                <a:gd name="T37" fmla="*/ 176 h 385"/>
                <a:gd name="T38" fmla="*/ 28 w 386"/>
                <a:gd name="T39" fmla="*/ 206 h 385"/>
                <a:gd name="T40" fmla="*/ 8 w 386"/>
                <a:gd name="T41" fmla="*/ 250 h 385"/>
                <a:gd name="T42" fmla="*/ 47 w 386"/>
                <a:gd name="T43" fmla="*/ 271 h 385"/>
                <a:gd name="T44" fmla="*/ 46 w 386"/>
                <a:gd name="T45" fmla="*/ 319 h 385"/>
                <a:gd name="T46" fmla="*/ 86 w 386"/>
                <a:gd name="T47" fmla="*/ 319 h 385"/>
                <a:gd name="T48" fmla="*/ 103 w 386"/>
                <a:gd name="T49" fmla="*/ 364 h 385"/>
                <a:gd name="T50" fmla="*/ 142 w 386"/>
                <a:gd name="T51" fmla="*/ 350 h 385"/>
                <a:gd name="T52" fmla="*/ 174 w 386"/>
                <a:gd name="T53" fmla="*/ 385 h 385"/>
                <a:gd name="T54" fmla="*/ 207 w 386"/>
                <a:gd name="T55" fmla="*/ 357 h 385"/>
                <a:gd name="T56" fmla="*/ 250 w 386"/>
                <a:gd name="T57" fmla="*/ 377 h 385"/>
                <a:gd name="T58" fmla="*/ 267 w 386"/>
                <a:gd name="T59" fmla="*/ 340 h 385"/>
                <a:gd name="T60" fmla="*/ 315 w 386"/>
                <a:gd name="T61" fmla="*/ 343 h 385"/>
                <a:gd name="T62" fmla="*/ 318 w 386"/>
                <a:gd name="T63" fmla="*/ 299 h 385"/>
                <a:gd name="T64" fmla="*/ 112 w 386"/>
                <a:gd name="T65" fmla="*/ 322 h 385"/>
                <a:gd name="T66" fmla="*/ 273 w 386"/>
                <a:gd name="T67" fmla="*/ 66 h 385"/>
                <a:gd name="T68" fmla="*/ 112 w 386"/>
                <a:gd name="T69" fmla="*/ 32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5">
                  <a:moveTo>
                    <a:pt x="348" y="309"/>
                  </a:moveTo>
                  <a:cubicBezTo>
                    <a:pt x="364" y="283"/>
                    <a:pt x="364" y="283"/>
                    <a:pt x="364" y="283"/>
                  </a:cubicBezTo>
                  <a:cubicBezTo>
                    <a:pt x="342" y="260"/>
                    <a:pt x="342" y="260"/>
                    <a:pt x="342" y="260"/>
                  </a:cubicBezTo>
                  <a:cubicBezTo>
                    <a:pt x="345" y="254"/>
                    <a:pt x="347" y="248"/>
                    <a:pt x="349" y="242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6" y="209"/>
                    <a:pt x="386" y="209"/>
                    <a:pt x="386" y="209"/>
                  </a:cubicBezTo>
                  <a:cubicBezTo>
                    <a:pt x="356" y="196"/>
                    <a:pt x="356" y="196"/>
                    <a:pt x="356" y="196"/>
                  </a:cubicBezTo>
                  <a:cubicBezTo>
                    <a:pt x="356" y="191"/>
                    <a:pt x="356" y="185"/>
                    <a:pt x="356" y="180"/>
                  </a:cubicBezTo>
                  <a:cubicBezTo>
                    <a:pt x="385" y="165"/>
                    <a:pt x="385" y="165"/>
                    <a:pt x="385" y="165"/>
                  </a:cubicBezTo>
                  <a:cubicBezTo>
                    <a:pt x="378" y="135"/>
                    <a:pt x="378" y="135"/>
                    <a:pt x="378" y="135"/>
                  </a:cubicBezTo>
                  <a:cubicBezTo>
                    <a:pt x="345" y="134"/>
                    <a:pt x="345" y="134"/>
                    <a:pt x="345" y="134"/>
                  </a:cubicBezTo>
                  <a:cubicBezTo>
                    <a:pt x="343" y="128"/>
                    <a:pt x="340" y="122"/>
                    <a:pt x="337" y="116"/>
                  </a:cubicBezTo>
                  <a:cubicBezTo>
                    <a:pt x="358" y="91"/>
                    <a:pt x="358" y="91"/>
                    <a:pt x="358" y="91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06" y="75"/>
                    <a:pt x="302" y="72"/>
                    <a:pt x="299" y="69"/>
                  </a:cubicBezTo>
                  <a:cubicBezTo>
                    <a:pt x="309" y="38"/>
                    <a:pt x="309" y="38"/>
                    <a:pt x="309" y="38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59" y="44"/>
                    <a:pt x="259" y="44"/>
                    <a:pt x="259" y="44"/>
                  </a:cubicBezTo>
                  <a:cubicBezTo>
                    <a:pt x="254" y="42"/>
                    <a:pt x="249" y="40"/>
                    <a:pt x="244" y="38"/>
                  </a:cubicBezTo>
                  <a:cubicBezTo>
                    <a:pt x="242" y="5"/>
                    <a:pt x="242" y="5"/>
                    <a:pt x="242" y="5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2" y="30"/>
                    <a:pt x="186" y="30"/>
                    <a:pt x="180" y="30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0" y="42"/>
                    <a:pt x="125" y="44"/>
                    <a:pt x="120" y="47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77" y="77"/>
                    <a:pt x="72" y="81"/>
                    <a:pt x="68" y="8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0" y="131"/>
                    <a:pt x="38" y="137"/>
                    <a:pt x="36" y="143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28" y="194"/>
                    <a:pt x="28" y="200"/>
                    <a:pt x="28" y="206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41" y="258"/>
                    <a:pt x="44" y="265"/>
                    <a:pt x="47" y="271"/>
                  </a:cubicBezTo>
                  <a:cubicBezTo>
                    <a:pt x="28" y="294"/>
                    <a:pt x="28" y="294"/>
                    <a:pt x="28" y="294"/>
                  </a:cubicBezTo>
                  <a:cubicBezTo>
                    <a:pt x="46" y="319"/>
                    <a:pt x="46" y="319"/>
                    <a:pt x="46" y="319"/>
                  </a:cubicBezTo>
                  <a:cubicBezTo>
                    <a:pt x="74" y="308"/>
                    <a:pt x="74" y="308"/>
                    <a:pt x="74" y="308"/>
                  </a:cubicBezTo>
                  <a:cubicBezTo>
                    <a:pt x="78" y="312"/>
                    <a:pt x="82" y="316"/>
                    <a:pt x="86" y="319"/>
                  </a:cubicBezTo>
                  <a:cubicBezTo>
                    <a:pt x="77" y="347"/>
                    <a:pt x="77" y="347"/>
                    <a:pt x="77" y="347"/>
                  </a:cubicBezTo>
                  <a:cubicBezTo>
                    <a:pt x="103" y="364"/>
                    <a:pt x="103" y="364"/>
                    <a:pt x="103" y="36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30" y="346"/>
                    <a:pt x="136" y="348"/>
                    <a:pt x="142" y="350"/>
                  </a:cubicBezTo>
                  <a:cubicBezTo>
                    <a:pt x="144" y="380"/>
                    <a:pt x="144" y="380"/>
                    <a:pt x="144" y="380"/>
                  </a:cubicBezTo>
                  <a:cubicBezTo>
                    <a:pt x="174" y="385"/>
                    <a:pt x="174" y="385"/>
                    <a:pt x="174" y="385"/>
                  </a:cubicBezTo>
                  <a:cubicBezTo>
                    <a:pt x="187" y="358"/>
                    <a:pt x="187" y="358"/>
                    <a:pt x="187" y="358"/>
                  </a:cubicBezTo>
                  <a:cubicBezTo>
                    <a:pt x="194" y="358"/>
                    <a:pt x="200" y="358"/>
                    <a:pt x="207" y="357"/>
                  </a:cubicBezTo>
                  <a:cubicBezTo>
                    <a:pt x="220" y="384"/>
                    <a:pt x="220" y="384"/>
                    <a:pt x="220" y="384"/>
                  </a:cubicBezTo>
                  <a:cubicBezTo>
                    <a:pt x="250" y="377"/>
                    <a:pt x="250" y="377"/>
                    <a:pt x="250" y="377"/>
                  </a:cubicBezTo>
                  <a:cubicBezTo>
                    <a:pt x="251" y="347"/>
                    <a:pt x="251" y="347"/>
                    <a:pt x="251" y="347"/>
                  </a:cubicBezTo>
                  <a:cubicBezTo>
                    <a:pt x="257" y="345"/>
                    <a:pt x="262" y="343"/>
                    <a:pt x="267" y="340"/>
                  </a:cubicBezTo>
                  <a:cubicBezTo>
                    <a:pt x="290" y="360"/>
                    <a:pt x="290" y="360"/>
                    <a:pt x="290" y="360"/>
                  </a:cubicBezTo>
                  <a:cubicBezTo>
                    <a:pt x="315" y="343"/>
                    <a:pt x="315" y="343"/>
                    <a:pt x="315" y="343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309" y="309"/>
                    <a:pt x="314" y="304"/>
                    <a:pt x="318" y="299"/>
                  </a:cubicBezTo>
                  <a:lnTo>
                    <a:pt x="348" y="309"/>
                  </a:lnTo>
                  <a:close/>
                  <a:moveTo>
                    <a:pt x="112" y="322"/>
                  </a:moveTo>
                  <a:cubicBezTo>
                    <a:pt x="41" y="277"/>
                    <a:pt x="20" y="184"/>
                    <a:pt x="64" y="113"/>
                  </a:cubicBezTo>
                  <a:cubicBezTo>
                    <a:pt x="109" y="43"/>
                    <a:pt x="202" y="22"/>
                    <a:pt x="273" y="66"/>
                  </a:cubicBezTo>
                  <a:cubicBezTo>
                    <a:pt x="343" y="111"/>
                    <a:pt x="364" y="204"/>
                    <a:pt x="320" y="275"/>
                  </a:cubicBezTo>
                  <a:cubicBezTo>
                    <a:pt x="275" y="345"/>
                    <a:pt x="182" y="366"/>
                    <a:pt x="112" y="3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64025" y="3246438"/>
              <a:ext cx="1222375" cy="1225550"/>
            </a:xfrm>
            <a:custGeom>
              <a:avLst/>
              <a:gdLst>
                <a:gd name="T0" fmla="*/ 238 w 325"/>
                <a:gd name="T1" fmla="*/ 42 h 326"/>
                <a:gd name="T2" fmla="*/ 42 w 325"/>
                <a:gd name="T3" fmla="*/ 87 h 326"/>
                <a:gd name="T4" fmla="*/ 86 w 325"/>
                <a:gd name="T5" fmla="*/ 283 h 326"/>
                <a:gd name="T6" fmla="*/ 283 w 325"/>
                <a:gd name="T7" fmla="*/ 239 h 326"/>
                <a:gd name="T8" fmla="*/ 238 w 325"/>
                <a:gd name="T9" fmla="*/ 42 h 326"/>
                <a:gd name="T10" fmla="*/ 73 w 325"/>
                <a:gd name="T11" fmla="*/ 74 h 326"/>
                <a:gd name="T12" fmla="*/ 207 w 325"/>
                <a:gd name="T13" fmla="*/ 46 h 326"/>
                <a:gd name="T14" fmla="*/ 212 w 325"/>
                <a:gd name="T15" fmla="*/ 62 h 326"/>
                <a:gd name="T16" fmla="*/ 173 w 325"/>
                <a:gd name="T17" fmla="*/ 123 h 326"/>
                <a:gd name="T18" fmla="*/ 134 w 325"/>
                <a:gd name="T19" fmla="*/ 132 h 326"/>
                <a:gd name="T20" fmla="*/ 74 w 325"/>
                <a:gd name="T21" fmla="*/ 94 h 326"/>
                <a:gd name="T22" fmla="*/ 73 w 325"/>
                <a:gd name="T23" fmla="*/ 74 h 326"/>
                <a:gd name="T24" fmla="*/ 93 w 325"/>
                <a:gd name="T25" fmla="*/ 250 h 326"/>
                <a:gd name="T26" fmla="*/ 73 w 325"/>
                <a:gd name="T27" fmla="*/ 252 h 326"/>
                <a:gd name="T28" fmla="*/ 45 w 325"/>
                <a:gd name="T29" fmla="*/ 118 h 326"/>
                <a:gd name="T30" fmla="*/ 63 w 325"/>
                <a:gd name="T31" fmla="*/ 113 h 326"/>
                <a:gd name="T32" fmla="*/ 123 w 325"/>
                <a:gd name="T33" fmla="*/ 151 h 326"/>
                <a:gd name="T34" fmla="*/ 131 w 325"/>
                <a:gd name="T35" fmla="*/ 190 h 326"/>
                <a:gd name="T36" fmla="*/ 93 w 325"/>
                <a:gd name="T37" fmla="*/ 250 h 326"/>
                <a:gd name="T38" fmla="*/ 140 w 325"/>
                <a:gd name="T39" fmla="*/ 149 h 326"/>
                <a:gd name="T40" fmla="*/ 176 w 325"/>
                <a:gd name="T41" fmla="*/ 141 h 326"/>
                <a:gd name="T42" fmla="*/ 184 w 325"/>
                <a:gd name="T43" fmla="*/ 177 h 326"/>
                <a:gd name="T44" fmla="*/ 148 w 325"/>
                <a:gd name="T45" fmla="*/ 185 h 326"/>
                <a:gd name="T46" fmla="*/ 140 w 325"/>
                <a:gd name="T47" fmla="*/ 149 h 326"/>
                <a:gd name="T48" fmla="*/ 252 w 325"/>
                <a:gd name="T49" fmla="*/ 251 h 326"/>
                <a:gd name="T50" fmla="*/ 120 w 325"/>
                <a:gd name="T51" fmla="*/ 282 h 326"/>
                <a:gd name="T52" fmla="*/ 113 w 325"/>
                <a:gd name="T53" fmla="*/ 260 h 326"/>
                <a:gd name="T54" fmla="*/ 150 w 325"/>
                <a:gd name="T55" fmla="*/ 202 h 326"/>
                <a:gd name="T56" fmla="*/ 190 w 325"/>
                <a:gd name="T57" fmla="*/ 194 h 326"/>
                <a:gd name="T58" fmla="*/ 246 w 325"/>
                <a:gd name="T59" fmla="*/ 229 h 326"/>
                <a:gd name="T60" fmla="*/ 252 w 325"/>
                <a:gd name="T61" fmla="*/ 251 h 326"/>
                <a:gd name="T62" fmla="*/ 260 w 325"/>
                <a:gd name="T63" fmla="*/ 212 h 326"/>
                <a:gd name="T64" fmla="*/ 202 w 325"/>
                <a:gd name="T65" fmla="*/ 175 h 326"/>
                <a:gd name="T66" fmla="*/ 192 w 325"/>
                <a:gd name="T67" fmla="*/ 135 h 326"/>
                <a:gd name="T68" fmla="*/ 231 w 325"/>
                <a:gd name="T69" fmla="*/ 74 h 326"/>
                <a:gd name="T70" fmla="*/ 248 w 325"/>
                <a:gd name="T71" fmla="*/ 71 h 326"/>
                <a:gd name="T72" fmla="*/ 280 w 325"/>
                <a:gd name="T73" fmla="*/ 206 h 326"/>
                <a:gd name="T74" fmla="*/ 260 w 325"/>
                <a:gd name="T75" fmla="*/ 21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5" h="326">
                  <a:moveTo>
                    <a:pt x="238" y="42"/>
                  </a:moveTo>
                  <a:cubicBezTo>
                    <a:pt x="172" y="0"/>
                    <a:pt x="84" y="20"/>
                    <a:pt x="42" y="87"/>
                  </a:cubicBezTo>
                  <a:cubicBezTo>
                    <a:pt x="0" y="153"/>
                    <a:pt x="19" y="241"/>
                    <a:pt x="86" y="283"/>
                  </a:cubicBezTo>
                  <a:cubicBezTo>
                    <a:pt x="153" y="326"/>
                    <a:pt x="241" y="306"/>
                    <a:pt x="283" y="239"/>
                  </a:cubicBezTo>
                  <a:cubicBezTo>
                    <a:pt x="325" y="173"/>
                    <a:pt x="305" y="84"/>
                    <a:pt x="238" y="42"/>
                  </a:cubicBezTo>
                  <a:close/>
                  <a:moveTo>
                    <a:pt x="73" y="74"/>
                  </a:moveTo>
                  <a:cubicBezTo>
                    <a:pt x="108" y="39"/>
                    <a:pt x="161" y="28"/>
                    <a:pt x="207" y="46"/>
                  </a:cubicBezTo>
                  <a:cubicBezTo>
                    <a:pt x="213" y="48"/>
                    <a:pt x="217" y="54"/>
                    <a:pt x="212" y="62"/>
                  </a:cubicBezTo>
                  <a:cubicBezTo>
                    <a:pt x="208" y="69"/>
                    <a:pt x="173" y="123"/>
                    <a:pt x="173" y="123"/>
                  </a:cubicBezTo>
                  <a:cubicBezTo>
                    <a:pt x="160" y="120"/>
                    <a:pt x="145" y="123"/>
                    <a:pt x="134" y="132"/>
                  </a:cubicBezTo>
                  <a:cubicBezTo>
                    <a:pt x="134" y="132"/>
                    <a:pt x="84" y="100"/>
                    <a:pt x="74" y="94"/>
                  </a:cubicBezTo>
                  <a:cubicBezTo>
                    <a:pt x="64" y="88"/>
                    <a:pt x="66" y="82"/>
                    <a:pt x="73" y="74"/>
                  </a:cubicBezTo>
                  <a:close/>
                  <a:moveTo>
                    <a:pt x="93" y="250"/>
                  </a:moveTo>
                  <a:cubicBezTo>
                    <a:pt x="88" y="259"/>
                    <a:pt x="78" y="257"/>
                    <a:pt x="73" y="252"/>
                  </a:cubicBezTo>
                  <a:cubicBezTo>
                    <a:pt x="38" y="217"/>
                    <a:pt x="27" y="164"/>
                    <a:pt x="45" y="118"/>
                  </a:cubicBezTo>
                  <a:cubicBezTo>
                    <a:pt x="47" y="110"/>
                    <a:pt x="55" y="108"/>
                    <a:pt x="63" y="113"/>
                  </a:cubicBezTo>
                  <a:cubicBezTo>
                    <a:pt x="71" y="118"/>
                    <a:pt x="123" y="151"/>
                    <a:pt x="123" y="151"/>
                  </a:cubicBezTo>
                  <a:cubicBezTo>
                    <a:pt x="119" y="165"/>
                    <a:pt x="122" y="179"/>
                    <a:pt x="131" y="190"/>
                  </a:cubicBezTo>
                  <a:cubicBezTo>
                    <a:pt x="131" y="190"/>
                    <a:pt x="99" y="241"/>
                    <a:pt x="93" y="250"/>
                  </a:cubicBezTo>
                  <a:close/>
                  <a:moveTo>
                    <a:pt x="140" y="149"/>
                  </a:moveTo>
                  <a:cubicBezTo>
                    <a:pt x="148" y="137"/>
                    <a:pt x="164" y="134"/>
                    <a:pt x="176" y="141"/>
                  </a:cubicBezTo>
                  <a:cubicBezTo>
                    <a:pt x="188" y="149"/>
                    <a:pt x="191" y="165"/>
                    <a:pt x="184" y="177"/>
                  </a:cubicBezTo>
                  <a:cubicBezTo>
                    <a:pt x="176" y="189"/>
                    <a:pt x="160" y="192"/>
                    <a:pt x="148" y="185"/>
                  </a:cubicBezTo>
                  <a:cubicBezTo>
                    <a:pt x="136" y="177"/>
                    <a:pt x="133" y="161"/>
                    <a:pt x="140" y="149"/>
                  </a:cubicBezTo>
                  <a:close/>
                  <a:moveTo>
                    <a:pt x="252" y="251"/>
                  </a:moveTo>
                  <a:cubicBezTo>
                    <a:pt x="218" y="286"/>
                    <a:pt x="166" y="298"/>
                    <a:pt x="120" y="282"/>
                  </a:cubicBezTo>
                  <a:cubicBezTo>
                    <a:pt x="110" y="278"/>
                    <a:pt x="107" y="270"/>
                    <a:pt x="113" y="260"/>
                  </a:cubicBezTo>
                  <a:cubicBezTo>
                    <a:pt x="119" y="251"/>
                    <a:pt x="150" y="202"/>
                    <a:pt x="150" y="202"/>
                  </a:cubicBezTo>
                  <a:cubicBezTo>
                    <a:pt x="164" y="207"/>
                    <a:pt x="179" y="203"/>
                    <a:pt x="190" y="194"/>
                  </a:cubicBezTo>
                  <a:cubicBezTo>
                    <a:pt x="190" y="194"/>
                    <a:pt x="233" y="221"/>
                    <a:pt x="246" y="229"/>
                  </a:cubicBezTo>
                  <a:cubicBezTo>
                    <a:pt x="260" y="238"/>
                    <a:pt x="258" y="244"/>
                    <a:pt x="252" y="251"/>
                  </a:cubicBezTo>
                  <a:close/>
                  <a:moveTo>
                    <a:pt x="260" y="212"/>
                  </a:moveTo>
                  <a:cubicBezTo>
                    <a:pt x="252" y="207"/>
                    <a:pt x="202" y="175"/>
                    <a:pt x="202" y="175"/>
                  </a:cubicBezTo>
                  <a:cubicBezTo>
                    <a:pt x="206" y="161"/>
                    <a:pt x="202" y="146"/>
                    <a:pt x="192" y="135"/>
                  </a:cubicBezTo>
                  <a:cubicBezTo>
                    <a:pt x="192" y="135"/>
                    <a:pt x="225" y="82"/>
                    <a:pt x="231" y="74"/>
                  </a:cubicBezTo>
                  <a:cubicBezTo>
                    <a:pt x="236" y="65"/>
                    <a:pt x="242" y="66"/>
                    <a:pt x="248" y="71"/>
                  </a:cubicBezTo>
                  <a:cubicBezTo>
                    <a:pt x="285" y="106"/>
                    <a:pt x="298" y="159"/>
                    <a:pt x="280" y="206"/>
                  </a:cubicBezTo>
                  <a:cubicBezTo>
                    <a:pt x="277" y="216"/>
                    <a:pt x="269" y="217"/>
                    <a:pt x="26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12875" y="3905250"/>
              <a:ext cx="657225" cy="657225"/>
            </a:xfrm>
            <a:custGeom>
              <a:avLst/>
              <a:gdLst>
                <a:gd name="T0" fmla="*/ 165 w 175"/>
                <a:gd name="T1" fmla="*/ 129 h 175"/>
                <a:gd name="T2" fmla="*/ 158 w 175"/>
                <a:gd name="T3" fmla="*/ 110 h 175"/>
                <a:gd name="T4" fmla="*/ 175 w 175"/>
                <a:gd name="T5" fmla="*/ 95 h 175"/>
                <a:gd name="T6" fmla="*/ 161 w 175"/>
                <a:gd name="T7" fmla="*/ 82 h 175"/>
                <a:gd name="T8" fmla="*/ 171 w 175"/>
                <a:gd name="T9" fmla="*/ 62 h 175"/>
                <a:gd name="T10" fmla="*/ 152 w 175"/>
                <a:gd name="T11" fmla="*/ 53 h 175"/>
                <a:gd name="T12" fmla="*/ 154 w 175"/>
                <a:gd name="T13" fmla="*/ 30 h 175"/>
                <a:gd name="T14" fmla="*/ 135 w 175"/>
                <a:gd name="T15" fmla="*/ 31 h 175"/>
                <a:gd name="T16" fmla="*/ 128 w 175"/>
                <a:gd name="T17" fmla="*/ 10 h 175"/>
                <a:gd name="T18" fmla="*/ 110 w 175"/>
                <a:gd name="T19" fmla="*/ 17 h 175"/>
                <a:gd name="T20" fmla="*/ 95 w 175"/>
                <a:gd name="T21" fmla="*/ 0 h 175"/>
                <a:gd name="T22" fmla="*/ 81 w 175"/>
                <a:gd name="T23" fmla="*/ 14 h 175"/>
                <a:gd name="T24" fmla="*/ 61 w 175"/>
                <a:gd name="T25" fmla="*/ 4 h 175"/>
                <a:gd name="T26" fmla="*/ 54 w 175"/>
                <a:gd name="T27" fmla="*/ 21 h 175"/>
                <a:gd name="T28" fmla="*/ 32 w 175"/>
                <a:gd name="T29" fmla="*/ 19 h 175"/>
                <a:gd name="T30" fmla="*/ 30 w 175"/>
                <a:gd name="T31" fmla="*/ 39 h 175"/>
                <a:gd name="T32" fmla="*/ 9 w 175"/>
                <a:gd name="T33" fmla="*/ 47 h 175"/>
                <a:gd name="T34" fmla="*/ 16 w 175"/>
                <a:gd name="T35" fmla="*/ 65 h 175"/>
                <a:gd name="T36" fmla="*/ 0 w 175"/>
                <a:gd name="T37" fmla="*/ 80 h 175"/>
                <a:gd name="T38" fmla="*/ 12 w 175"/>
                <a:gd name="T39" fmla="*/ 94 h 175"/>
                <a:gd name="T40" fmla="*/ 3 w 175"/>
                <a:gd name="T41" fmla="*/ 114 h 175"/>
                <a:gd name="T42" fmla="*/ 21 w 175"/>
                <a:gd name="T43" fmla="*/ 123 h 175"/>
                <a:gd name="T44" fmla="*/ 20 w 175"/>
                <a:gd name="T45" fmla="*/ 145 h 175"/>
                <a:gd name="T46" fmla="*/ 39 w 175"/>
                <a:gd name="T47" fmla="*/ 145 h 175"/>
                <a:gd name="T48" fmla="*/ 46 w 175"/>
                <a:gd name="T49" fmla="*/ 165 h 175"/>
                <a:gd name="T50" fmla="*/ 64 w 175"/>
                <a:gd name="T51" fmla="*/ 159 h 175"/>
                <a:gd name="T52" fmla="*/ 79 w 175"/>
                <a:gd name="T53" fmla="*/ 175 h 175"/>
                <a:gd name="T54" fmla="*/ 93 w 175"/>
                <a:gd name="T55" fmla="*/ 162 h 175"/>
                <a:gd name="T56" fmla="*/ 113 w 175"/>
                <a:gd name="T57" fmla="*/ 172 h 175"/>
                <a:gd name="T58" fmla="*/ 121 w 175"/>
                <a:gd name="T59" fmla="*/ 154 h 175"/>
                <a:gd name="T60" fmla="*/ 143 w 175"/>
                <a:gd name="T61" fmla="*/ 156 h 175"/>
                <a:gd name="T62" fmla="*/ 144 w 175"/>
                <a:gd name="T63" fmla="*/ 136 h 175"/>
                <a:gd name="T64" fmla="*/ 50 w 175"/>
                <a:gd name="T65" fmla="*/ 146 h 175"/>
                <a:gd name="T66" fmla="*/ 123 w 175"/>
                <a:gd name="T67" fmla="*/ 30 h 175"/>
                <a:gd name="T68" fmla="*/ 50 w 175"/>
                <a:gd name="T69" fmla="*/ 14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5">
                  <a:moveTo>
                    <a:pt x="157" y="140"/>
                  </a:moveTo>
                  <a:cubicBezTo>
                    <a:pt x="165" y="129"/>
                    <a:pt x="165" y="129"/>
                    <a:pt x="165" y="129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6" y="115"/>
                    <a:pt x="157" y="113"/>
                    <a:pt x="158" y="110"/>
                  </a:cubicBezTo>
                  <a:cubicBezTo>
                    <a:pt x="172" y="109"/>
                    <a:pt x="172" y="109"/>
                    <a:pt x="172" y="109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61" y="89"/>
                    <a:pt x="161" y="89"/>
                    <a:pt x="161" y="89"/>
                  </a:cubicBezTo>
                  <a:cubicBezTo>
                    <a:pt x="161" y="87"/>
                    <a:pt x="161" y="84"/>
                    <a:pt x="161" y="82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1" y="62"/>
                    <a:pt x="171" y="62"/>
                    <a:pt x="171" y="62"/>
                  </a:cubicBezTo>
                  <a:cubicBezTo>
                    <a:pt x="156" y="61"/>
                    <a:pt x="156" y="61"/>
                    <a:pt x="156" y="61"/>
                  </a:cubicBezTo>
                  <a:cubicBezTo>
                    <a:pt x="155" y="58"/>
                    <a:pt x="154" y="56"/>
                    <a:pt x="152" y="53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38" y="34"/>
                    <a:pt x="137" y="33"/>
                    <a:pt x="135" y="31"/>
                  </a:cubicBezTo>
                  <a:cubicBezTo>
                    <a:pt x="140" y="17"/>
                    <a:pt x="140" y="17"/>
                    <a:pt x="140" y="17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3" y="18"/>
                    <a:pt x="110" y="17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7" y="14"/>
                    <a:pt x="84" y="14"/>
                    <a:pt x="81" y="1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58" y="19"/>
                    <a:pt x="56" y="20"/>
                    <a:pt x="54" y="2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4" y="35"/>
                    <a:pt x="32" y="37"/>
                    <a:pt x="30" y="3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60"/>
                    <a:pt x="17" y="62"/>
                    <a:pt x="16" y="65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8"/>
                    <a:pt x="12" y="91"/>
                    <a:pt x="12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8" y="117"/>
                    <a:pt x="19" y="120"/>
                    <a:pt x="21" y="123"/>
                  </a:cubicBezTo>
                  <a:cubicBezTo>
                    <a:pt x="12" y="134"/>
                    <a:pt x="12" y="134"/>
                    <a:pt x="12" y="134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5" y="142"/>
                    <a:pt x="37" y="143"/>
                    <a:pt x="39" y="145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9" y="157"/>
                    <a:pt x="61" y="158"/>
                    <a:pt x="64" y="159"/>
                  </a:cubicBezTo>
                  <a:cubicBezTo>
                    <a:pt x="65" y="173"/>
                    <a:pt x="65" y="173"/>
                    <a:pt x="65" y="173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4" y="163"/>
                    <a:pt x="84" y="163"/>
                    <a:pt x="84" y="163"/>
                  </a:cubicBezTo>
                  <a:cubicBezTo>
                    <a:pt x="87" y="163"/>
                    <a:pt x="90" y="163"/>
                    <a:pt x="93" y="162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116" y="157"/>
                    <a:pt x="118" y="156"/>
                    <a:pt x="121" y="154"/>
                  </a:cubicBezTo>
                  <a:cubicBezTo>
                    <a:pt x="131" y="164"/>
                    <a:pt x="131" y="164"/>
                    <a:pt x="131" y="164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40" y="140"/>
                    <a:pt x="142" y="138"/>
                    <a:pt x="144" y="136"/>
                  </a:cubicBezTo>
                  <a:lnTo>
                    <a:pt x="157" y="140"/>
                  </a:lnTo>
                  <a:close/>
                  <a:moveTo>
                    <a:pt x="50" y="146"/>
                  </a:moveTo>
                  <a:cubicBezTo>
                    <a:pt x="18" y="126"/>
                    <a:pt x="8" y="84"/>
                    <a:pt x="29" y="52"/>
                  </a:cubicBezTo>
                  <a:cubicBezTo>
                    <a:pt x="49" y="20"/>
                    <a:pt x="91" y="10"/>
                    <a:pt x="123" y="30"/>
                  </a:cubicBezTo>
                  <a:cubicBezTo>
                    <a:pt x="155" y="50"/>
                    <a:pt x="165" y="93"/>
                    <a:pt x="145" y="125"/>
                  </a:cubicBezTo>
                  <a:cubicBezTo>
                    <a:pt x="124" y="157"/>
                    <a:pt x="82" y="166"/>
                    <a:pt x="50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62088" y="3957638"/>
              <a:ext cx="555625" cy="555625"/>
            </a:xfrm>
            <a:custGeom>
              <a:avLst/>
              <a:gdLst>
                <a:gd name="T0" fmla="*/ 108 w 148"/>
                <a:gd name="T1" fmla="*/ 19 h 148"/>
                <a:gd name="T2" fmla="*/ 19 w 148"/>
                <a:gd name="T3" fmla="*/ 40 h 148"/>
                <a:gd name="T4" fmla="*/ 39 w 148"/>
                <a:gd name="T5" fmla="*/ 129 h 148"/>
                <a:gd name="T6" fmla="*/ 128 w 148"/>
                <a:gd name="T7" fmla="*/ 109 h 148"/>
                <a:gd name="T8" fmla="*/ 108 w 148"/>
                <a:gd name="T9" fmla="*/ 19 h 148"/>
                <a:gd name="T10" fmla="*/ 33 w 148"/>
                <a:gd name="T11" fmla="*/ 34 h 148"/>
                <a:gd name="T12" fmla="*/ 94 w 148"/>
                <a:gd name="T13" fmla="*/ 21 h 148"/>
                <a:gd name="T14" fmla="*/ 96 w 148"/>
                <a:gd name="T15" fmla="*/ 28 h 148"/>
                <a:gd name="T16" fmla="*/ 79 w 148"/>
                <a:gd name="T17" fmla="*/ 56 h 148"/>
                <a:gd name="T18" fmla="*/ 61 w 148"/>
                <a:gd name="T19" fmla="*/ 60 h 148"/>
                <a:gd name="T20" fmla="*/ 34 w 148"/>
                <a:gd name="T21" fmla="*/ 43 h 148"/>
                <a:gd name="T22" fmla="*/ 33 w 148"/>
                <a:gd name="T23" fmla="*/ 34 h 148"/>
                <a:gd name="T24" fmla="*/ 42 w 148"/>
                <a:gd name="T25" fmla="*/ 114 h 148"/>
                <a:gd name="T26" fmla="*/ 33 w 148"/>
                <a:gd name="T27" fmla="*/ 114 h 148"/>
                <a:gd name="T28" fmla="*/ 20 w 148"/>
                <a:gd name="T29" fmla="*/ 54 h 148"/>
                <a:gd name="T30" fmla="*/ 29 w 148"/>
                <a:gd name="T31" fmla="*/ 52 h 148"/>
                <a:gd name="T32" fmla="*/ 56 w 148"/>
                <a:gd name="T33" fmla="*/ 69 h 148"/>
                <a:gd name="T34" fmla="*/ 60 w 148"/>
                <a:gd name="T35" fmla="*/ 87 h 148"/>
                <a:gd name="T36" fmla="*/ 42 w 148"/>
                <a:gd name="T37" fmla="*/ 114 h 148"/>
                <a:gd name="T38" fmla="*/ 64 w 148"/>
                <a:gd name="T39" fmla="*/ 68 h 148"/>
                <a:gd name="T40" fmla="*/ 80 w 148"/>
                <a:gd name="T41" fmla="*/ 64 h 148"/>
                <a:gd name="T42" fmla="*/ 84 w 148"/>
                <a:gd name="T43" fmla="*/ 80 h 148"/>
                <a:gd name="T44" fmla="*/ 67 w 148"/>
                <a:gd name="T45" fmla="*/ 84 h 148"/>
                <a:gd name="T46" fmla="*/ 64 w 148"/>
                <a:gd name="T47" fmla="*/ 68 h 148"/>
                <a:gd name="T48" fmla="*/ 115 w 148"/>
                <a:gd name="T49" fmla="*/ 114 h 148"/>
                <a:gd name="T50" fmla="*/ 55 w 148"/>
                <a:gd name="T51" fmla="*/ 128 h 148"/>
                <a:gd name="T52" fmla="*/ 51 w 148"/>
                <a:gd name="T53" fmla="*/ 118 h 148"/>
                <a:gd name="T54" fmla="*/ 68 w 148"/>
                <a:gd name="T55" fmla="*/ 92 h 148"/>
                <a:gd name="T56" fmla="*/ 86 w 148"/>
                <a:gd name="T57" fmla="*/ 88 h 148"/>
                <a:gd name="T58" fmla="*/ 112 w 148"/>
                <a:gd name="T59" fmla="*/ 104 h 148"/>
                <a:gd name="T60" fmla="*/ 115 w 148"/>
                <a:gd name="T61" fmla="*/ 114 h 148"/>
                <a:gd name="T62" fmla="*/ 118 w 148"/>
                <a:gd name="T63" fmla="*/ 96 h 148"/>
                <a:gd name="T64" fmla="*/ 92 w 148"/>
                <a:gd name="T65" fmla="*/ 80 h 148"/>
                <a:gd name="T66" fmla="*/ 87 w 148"/>
                <a:gd name="T67" fmla="*/ 61 h 148"/>
                <a:gd name="T68" fmla="*/ 105 w 148"/>
                <a:gd name="T69" fmla="*/ 34 h 148"/>
                <a:gd name="T70" fmla="*/ 113 w 148"/>
                <a:gd name="T71" fmla="*/ 32 h 148"/>
                <a:gd name="T72" fmla="*/ 127 w 148"/>
                <a:gd name="T73" fmla="*/ 94 h 148"/>
                <a:gd name="T74" fmla="*/ 118 w 148"/>
                <a:gd name="T75" fmla="*/ 9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8" h="148">
                  <a:moveTo>
                    <a:pt x="108" y="19"/>
                  </a:moveTo>
                  <a:cubicBezTo>
                    <a:pt x="78" y="0"/>
                    <a:pt x="38" y="9"/>
                    <a:pt x="19" y="40"/>
                  </a:cubicBezTo>
                  <a:cubicBezTo>
                    <a:pt x="0" y="70"/>
                    <a:pt x="9" y="110"/>
                    <a:pt x="39" y="129"/>
                  </a:cubicBezTo>
                  <a:cubicBezTo>
                    <a:pt x="69" y="148"/>
                    <a:pt x="109" y="139"/>
                    <a:pt x="128" y="109"/>
                  </a:cubicBezTo>
                  <a:cubicBezTo>
                    <a:pt x="148" y="79"/>
                    <a:pt x="138" y="39"/>
                    <a:pt x="108" y="19"/>
                  </a:cubicBezTo>
                  <a:close/>
                  <a:moveTo>
                    <a:pt x="33" y="34"/>
                  </a:moveTo>
                  <a:cubicBezTo>
                    <a:pt x="49" y="18"/>
                    <a:pt x="73" y="13"/>
                    <a:pt x="94" y="21"/>
                  </a:cubicBezTo>
                  <a:cubicBezTo>
                    <a:pt x="97" y="22"/>
                    <a:pt x="99" y="25"/>
                    <a:pt x="96" y="28"/>
                  </a:cubicBezTo>
                  <a:cubicBezTo>
                    <a:pt x="94" y="31"/>
                    <a:pt x="79" y="56"/>
                    <a:pt x="79" y="56"/>
                  </a:cubicBezTo>
                  <a:cubicBezTo>
                    <a:pt x="73" y="54"/>
                    <a:pt x="66" y="56"/>
                    <a:pt x="61" y="60"/>
                  </a:cubicBezTo>
                  <a:cubicBezTo>
                    <a:pt x="61" y="60"/>
                    <a:pt x="38" y="46"/>
                    <a:pt x="34" y="43"/>
                  </a:cubicBezTo>
                  <a:cubicBezTo>
                    <a:pt x="29" y="40"/>
                    <a:pt x="30" y="37"/>
                    <a:pt x="33" y="34"/>
                  </a:cubicBezTo>
                  <a:close/>
                  <a:moveTo>
                    <a:pt x="42" y="114"/>
                  </a:moveTo>
                  <a:cubicBezTo>
                    <a:pt x="40" y="118"/>
                    <a:pt x="36" y="117"/>
                    <a:pt x="33" y="114"/>
                  </a:cubicBezTo>
                  <a:cubicBezTo>
                    <a:pt x="17" y="99"/>
                    <a:pt x="12" y="75"/>
                    <a:pt x="20" y="54"/>
                  </a:cubicBezTo>
                  <a:cubicBezTo>
                    <a:pt x="21" y="50"/>
                    <a:pt x="25" y="49"/>
                    <a:pt x="29" y="52"/>
                  </a:cubicBezTo>
                  <a:cubicBezTo>
                    <a:pt x="32" y="54"/>
                    <a:pt x="56" y="69"/>
                    <a:pt x="56" y="69"/>
                  </a:cubicBezTo>
                  <a:cubicBezTo>
                    <a:pt x="54" y="75"/>
                    <a:pt x="55" y="82"/>
                    <a:pt x="60" y="87"/>
                  </a:cubicBezTo>
                  <a:cubicBezTo>
                    <a:pt x="60" y="87"/>
                    <a:pt x="45" y="110"/>
                    <a:pt x="42" y="114"/>
                  </a:cubicBezTo>
                  <a:close/>
                  <a:moveTo>
                    <a:pt x="64" y="68"/>
                  </a:moveTo>
                  <a:cubicBezTo>
                    <a:pt x="67" y="63"/>
                    <a:pt x="74" y="61"/>
                    <a:pt x="80" y="64"/>
                  </a:cubicBezTo>
                  <a:cubicBezTo>
                    <a:pt x="85" y="68"/>
                    <a:pt x="87" y="75"/>
                    <a:pt x="84" y="80"/>
                  </a:cubicBezTo>
                  <a:cubicBezTo>
                    <a:pt x="80" y="86"/>
                    <a:pt x="73" y="87"/>
                    <a:pt x="67" y="84"/>
                  </a:cubicBezTo>
                  <a:cubicBezTo>
                    <a:pt x="62" y="81"/>
                    <a:pt x="60" y="73"/>
                    <a:pt x="64" y="68"/>
                  </a:cubicBezTo>
                  <a:close/>
                  <a:moveTo>
                    <a:pt x="115" y="114"/>
                  </a:moveTo>
                  <a:cubicBezTo>
                    <a:pt x="99" y="130"/>
                    <a:pt x="76" y="135"/>
                    <a:pt x="55" y="128"/>
                  </a:cubicBezTo>
                  <a:cubicBezTo>
                    <a:pt x="50" y="126"/>
                    <a:pt x="49" y="123"/>
                    <a:pt x="51" y="118"/>
                  </a:cubicBezTo>
                  <a:cubicBezTo>
                    <a:pt x="54" y="114"/>
                    <a:pt x="68" y="92"/>
                    <a:pt x="68" y="92"/>
                  </a:cubicBezTo>
                  <a:cubicBezTo>
                    <a:pt x="74" y="94"/>
                    <a:pt x="81" y="93"/>
                    <a:pt x="86" y="88"/>
                  </a:cubicBezTo>
                  <a:cubicBezTo>
                    <a:pt x="86" y="88"/>
                    <a:pt x="106" y="100"/>
                    <a:pt x="112" y="104"/>
                  </a:cubicBezTo>
                  <a:cubicBezTo>
                    <a:pt x="118" y="108"/>
                    <a:pt x="117" y="111"/>
                    <a:pt x="115" y="114"/>
                  </a:cubicBezTo>
                  <a:close/>
                  <a:moveTo>
                    <a:pt x="118" y="96"/>
                  </a:moveTo>
                  <a:cubicBezTo>
                    <a:pt x="115" y="94"/>
                    <a:pt x="92" y="80"/>
                    <a:pt x="92" y="80"/>
                  </a:cubicBezTo>
                  <a:cubicBezTo>
                    <a:pt x="94" y="73"/>
                    <a:pt x="92" y="66"/>
                    <a:pt x="87" y="61"/>
                  </a:cubicBezTo>
                  <a:cubicBezTo>
                    <a:pt x="87" y="61"/>
                    <a:pt x="102" y="38"/>
                    <a:pt x="105" y="34"/>
                  </a:cubicBezTo>
                  <a:cubicBezTo>
                    <a:pt x="107" y="30"/>
                    <a:pt x="110" y="30"/>
                    <a:pt x="113" y="32"/>
                  </a:cubicBezTo>
                  <a:cubicBezTo>
                    <a:pt x="129" y="48"/>
                    <a:pt x="135" y="72"/>
                    <a:pt x="127" y="94"/>
                  </a:cubicBezTo>
                  <a:cubicBezTo>
                    <a:pt x="126" y="98"/>
                    <a:pt x="122" y="99"/>
                    <a:pt x="11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98925" y="1601788"/>
              <a:ext cx="661988" cy="657225"/>
            </a:xfrm>
            <a:custGeom>
              <a:avLst/>
              <a:gdLst>
                <a:gd name="T0" fmla="*/ 166 w 176"/>
                <a:gd name="T1" fmla="*/ 128 h 175"/>
                <a:gd name="T2" fmla="*/ 159 w 176"/>
                <a:gd name="T3" fmla="*/ 110 h 175"/>
                <a:gd name="T4" fmla="*/ 176 w 176"/>
                <a:gd name="T5" fmla="*/ 95 h 175"/>
                <a:gd name="T6" fmla="*/ 162 w 176"/>
                <a:gd name="T7" fmla="*/ 81 h 175"/>
                <a:gd name="T8" fmla="*/ 172 w 176"/>
                <a:gd name="T9" fmla="*/ 61 h 175"/>
                <a:gd name="T10" fmla="*/ 153 w 176"/>
                <a:gd name="T11" fmla="*/ 53 h 175"/>
                <a:gd name="T12" fmla="*/ 155 w 176"/>
                <a:gd name="T13" fmla="*/ 30 h 175"/>
                <a:gd name="T14" fmla="*/ 136 w 176"/>
                <a:gd name="T15" fmla="*/ 31 h 175"/>
                <a:gd name="T16" fmla="*/ 129 w 176"/>
                <a:gd name="T17" fmla="*/ 9 h 175"/>
                <a:gd name="T18" fmla="*/ 111 w 176"/>
                <a:gd name="T19" fmla="*/ 17 h 175"/>
                <a:gd name="T20" fmla="*/ 96 w 176"/>
                <a:gd name="T21" fmla="*/ 0 h 175"/>
                <a:gd name="T22" fmla="*/ 82 w 176"/>
                <a:gd name="T23" fmla="*/ 13 h 175"/>
                <a:gd name="T24" fmla="*/ 62 w 176"/>
                <a:gd name="T25" fmla="*/ 3 h 175"/>
                <a:gd name="T26" fmla="*/ 55 w 176"/>
                <a:gd name="T27" fmla="*/ 21 h 175"/>
                <a:gd name="T28" fmla="*/ 32 w 176"/>
                <a:gd name="T29" fmla="*/ 19 h 175"/>
                <a:gd name="T30" fmla="*/ 31 w 176"/>
                <a:gd name="T31" fmla="*/ 39 h 175"/>
                <a:gd name="T32" fmla="*/ 10 w 176"/>
                <a:gd name="T33" fmla="*/ 46 h 175"/>
                <a:gd name="T34" fmla="*/ 17 w 176"/>
                <a:gd name="T35" fmla="*/ 65 h 175"/>
                <a:gd name="T36" fmla="*/ 0 w 176"/>
                <a:gd name="T37" fmla="*/ 80 h 175"/>
                <a:gd name="T38" fmla="*/ 13 w 176"/>
                <a:gd name="T39" fmla="*/ 93 h 175"/>
                <a:gd name="T40" fmla="*/ 4 w 176"/>
                <a:gd name="T41" fmla="*/ 113 h 175"/>
                <a:gd name="T42" fmla="*/ 22 w 176"/>
                <a:gd name="T43" fmla="*/ 123 h 175"/>
                <a:gd name="T44" fmla="*/ 21 w 176"/>
                <a:gd name="T45" fmla="*/ 145 h 175"/>
                <a:gd name="T46" fmla="*/ 39 w 176"/>
                <a:gd name="T47" fmla="*/ 145 h 175"/>
                <a:gd name="T48" fmla="*/ 47 w 176"/>
                <a:gd name="T49" fmla="*/ 165 h 175"/>
                <a:gd name="T50" fmla="*/ 65 w 176"/>
                <a:gd name="T51" fmla="*/ 159 h 175"/>
                <a:gd name="T52" fmla="*/ 80 w 176"/>
                <a:gd name="T53" fmla="*/ 175 h 175"/>
                <a:gd name="T54" fmla="*/ 94 w 176"/>
                <a:gd name="T55" fmla="*/ 162 h 175"/>
                <a:gd name="T56" fmla="*/ 114 w 176"/>
                <a:gd name="T57" fmla="*/ 171 h 175"/>
                <a:gd name="T58" fmla="*/ 122 w 176"/>
                <a:gd name="T59" fmla="*/ 154 h 175"/>
                <a:gd name="T60" fmla="*/ 144 w 176"/>
                <a:gd name="T61" fmla="*/ 155 h 175"/>
                <a:gd name="T62" fmla="*/ 145 w 176"/>
                <a:gd name="T63" fmla="*/ 135 h 175"/>
                <a:gd name="T64" fmla="*/ 51 w 176"/>
                <a:gd name="T65" fmla="*/ 146 h 175"/>
                <a:gd name="T66" fmla="*/ 124 w 176"/>
                <a:gd name="T67" fmla="*/ 30 h 175"/>
                <a:gd name="T68" fmla="*/ 51 w 176"/>
                <a:gd name="T69" fmla="*/ 14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75">
                  <a:moveTo>
                    <a:pt x="158" y="140"/>
                  </a:moveTo>
                  <a:cubicBezTo>
                    <a:pt x="166" y="128"/>
                    <a:pt x="166" y="128"/>
                    <a:pt x="166" y="12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7" y="115"/>
                    <a:pt x="158" y="112"/>
                    <a:pt x="159" y="110"/>
                  </a:cubicBezTo>
                  <a:cubicBezTo>
                    <a:pt x="173" y="108"/>
                    <a:pt x="173" y="108"/>
                    <a:pt x="173" y="108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6"/>
                    <a:pt x="162" y="84"/>
                    <a:pt x="162" y="81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6" y="58"/>
                    <a:pt x="155" y="55"/>
                    <a:pt x="153" y="53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39" y="34"/>
                    <a:pt x="138" y="32"/>
                    <a:pt x="136" y="31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6" y="19"/>
                    <a:pt x="113" y="18"/>
                    <a:pt x="111" y="17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8" y="13"/>
                    <a:pt x="85" y="13"/>
                    <a:pt x="82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9" y="19"/>
                    <a:pt x="57" y="20"/>
                    <a:pt x="55" y="2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5"/>
                    <a:pt x="33" y="37"/>
                    <a:pt x="31" y="39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9" y="59"/>
                    <a:pt x="18" y="62"/>
                    <a:pt x="17" y="6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8"/>
                    <a:pt x="13" y="91"/>
                    <a:pt x="13" y="93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7"/>
                    <a:pt x="20" y="120"/>
                    <a:pt x="22" y="123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6" y="141"/>
                    <a:pt x="38" y="143"/>
                    <a:pt x="39" y="14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60" y="157"/>
                    <a:pt x="62" y="158"/>
                    <a:pt x="65" y="159"/>
                  </a:cubicBezTo>
                  <a:cubicBezTo>
                    <a:pt x="66" y="172"/>
                    <a:pt x="66" y="172"/>
                    <a:pt x="66" y="172"/>
                  </a:cubicBezTo>
                  <a:cubicBezTo>
                    <a:pt x="80" y="175"/>
                    <a:pt x="80" y="175"/>
                    <a:pt x="80" y="175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8" y="162"/>
                    <a:pt x="91" y="162"/>
                    <a:pt x="94" y="162"/>
                  </a:cubicBezTo>
                  <a:cubicBezTo>
                    <a:pt x="100" y="174"/>
                    <a:pt x="100" y="174"/>
                    <a:pt x="100" y="174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7" y="156"/>
                    <a:pt x="119" y="155"/>
                    <a:pt x="122" y="154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41" y="140"/>
                    <a:pt x="143" y="138"/>
                    <a:pt x="145" y="135"/>
                  </a:cubicBezTo>
                  <a:lnTo>
                    <a:pt x="158" y="140"/>
                  </a:lnTo>
                  <a:close/>
                  <a:moveTo>
                    <a:pt x="51" y="146"/>
                  </a:moveTo>
                  <a:cubicBezTo>
                    <a:pt x="19" y="126"/>
                    <a:pt x="9" y="83"/>
                    <a:pt x="30" y="51"/>
                  </a:cubicBezTo>
                  <a:cubicBezTo>
                    <a:pt x="50" y="19"/>
                    <a:pt x="92" y="10"/>
                    <a:pt x="124" y="30"/>
                  </a:cubicBezTo>
                  <a:cubicBezTo>
                    <a:pt x="156" y="50"/>
                    <a:pt x="166" y="92"/>
                    <a:pt x="146" y="124"/>
                  </a:cubicBezTo>
                  <a:cubicBezTo>
                    <a:pt x="125" y="156"/>
                    <a:pt x="83" y="166"/>
                    <a:pt x="51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51313" y="1654175"/>
              <a:ext cx="552450" cy="555625"/>
            </a:xfrm>
            <a:custGeom>
              <a:avLst/>
              <a:gdLst>
                <a:gd name="T0" fmla="*/ 108 w 147"/>
                <a:gd name="T1" fmla="*/ 19 h 148"/>
                <a:gd name="T2" fmla="*/ 19 w 147"/>
                <a:gd name="T3" fmla="*/ 39 h 148"/>
                <a:gd name="T4" fmla="*/ 39 w 147"/>
                <a:gd name="T5" fmla="*/ 129 h 148"/>
                <a:gd name="T6" fmla="*/ 128 w 147"/>
                <a:gd name="T7" fmla="*/ 108 h 148"/>
                <a:gd name="T8" fmla="*/ 108 w 147"/>
                <a:gd name="T9" fmla="*/ 19 h 148"/>
                <a:gd name="T10" fmla="*/ 33 w 147"/>
                <a:gd name="T11" fmla="*/ 34 h 148"/>
                <a:gd name="T12" fmla="*/ 94 w 147"/>
                <a:gd name="T13" fmla="*/ 20 h 148"/>
                <a:gd name="T14" fmla="*/ 96 w 147"/>
                <a:gd name="T15" fmla="*/ 28 h 148"/>
                <a:gd name="T16" fmla="*/ 79 w 147"/>
                <a:gd name="T17" fmla="*/ 56 h 148"/>
                <a:gd name="T18" fmla="*/ 61 w 147"/>
                <a:gd name="T19" fmla="*/ 60 h 148"/>
                <a:gd name="T20" fmla="*/ 34 w 147"/>
                <a:gd name="T21" fmla="*/ 43 h 148"/>
                <a:gd name="T22" fmla="*/ 33 w 147"/>
                <a:gd name="T23" fmla="*/ 34 h 148"/>
                <a:gd name="T24" fmla="*/ 42 w 147"/>
                <a:gd name="T25" fmla="*/ 113 h 148"/>
                <a:gd name="T26" fmla="*/ 33 w 147"/>
                <a:gd name="T27" fmla="*/ 114 h 148"/>
                <a:gd name="T28" fmla="*/ 20 w 147"/>
                <a:gd name="T29" fmla="*/ 53 h 148"/>
                <a:gd name="T30" fmla="*/ 28 w 147"/>
                <a:gd name="T31" fmla="*/ 51 h 148"/>
                <a:gd name="T32" fmla="*/ 56 w 147"/>
                <a:gd name="T33" fmla="*/ 68 h 148"/>
                <a:gd name="T34" fmla="*/ 60 w 147"/>
                <a:gd name="T35" fmla="*/ 86 h 148"/>
                <a:gd name="T36" fmla="*/ 42 w 147"/>
                <a:gd name="T37" fmla="*/ 113 h 148"/>
                <a:gd name="T38" fmla="*/ 64 w 147"/>
                <a:gd name="T39" fmla="*/ 68 h 148"/>
                <a:gd name="T40" fmla="*/ 80 w 147"/>
                <a:gd name="T41" fmla="*/ 64 h 148"/>
                <a:gd name="T42" fmla="*/ 83 w 147"/>
                <a:gd name="T43" fmla="*/ 80 h 148"/>
                <a:gd name="T44" fmla="*/ 67 w 147"/>
                <a:gd name="T45" fmla="*/ 84 h 148"/>
                <a:gd name="T46" fmla="*/ 64 w 147"/>
                <a:gd name="T47" fmla="*/ 68 h 148"/>
                <a:gd name="T48" fmla="*/ 115 w 147"/>
                <a:gd name="T49" fmla="*/ 114 h 148"/>
                <a:gd name="T50" fmla="*/ 55 w 147"/>
                <a:gd name="T51" fmla="*/ 128 h 148"/>
                <a:gd name="T52" fmla="*/ 51 w 147"/>
                <a:gd name="T53" fmla="*/ 118 h 148"/>
                <a:gd name="T54" fmla="*/ 68 w 147"/>
                <a:gd name="T55" fmla="*/ 92 h 148"/>
                <a:gd name="T56" fmla="*/ 86 w 147"/>
                <a:gd name="T57" fmla="*/ 88 h 148"/>
                <a:gd name="T58" fmla="*/ 112 w 147"/>
                <a:gd name="T59" fmla="*/ 104 h 148"/>
                <a:gd name="T60" fmla="*/ 115 w 147"/>
                <a:gd name="T61" fmla="*/ 114 h 148"/>
                <a:gd name="T62" fmla="*/ 118 w 147"/>
                <a:gd name="T63" fmla="*/ 96 h 148"/>
                <a:gd name="T64" fmla="*/ 92 w 147"/>
                <a:gd name="T65" fmla="*/ 79 h 148"/>
                <a:gd name="T66" fmla="*/ 87 w 147"/>
                <a:gd name="T67" fmla="*/ 61 h 148"/>
                <a:gd name="T68" fmla="*/ 105 w 147"/>
                <a:gd name="T69" fmla="*/ 33 h 148"/>
                <a:gd name="T70" fmla="*/ 113 w 147"/>
                <a:gd name="T71" fmla="*/ 32 h 148"/>
                <a:gd name="T72" fmla="*/ 127 w 147"/>
                <a:gd name="T73" fmla="*/ 93 h 148"/>
                <a:gd name="T74" fmla="*/ 118 w 147"/>
                <a:gd name="T75" fmla="*/ 9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7" h="148">
                  <a:moveTo>
                    <a:pt x="108" y="19"/>
                  </a:moveTo>
                  <a:cubicBezTo>
                    <a:pt x="78" y="0"/>
                    <a:pt x="38" y="9"/>
                    <a:pt x="19" y="39"/>
                  </a:cubicBezTo>
                  <a:cubicBezTo>
                    <a:pt x="0" y="69"/>
                    <a:pt x="9" y="109"/>
                    <a:pt x="39" y="129"/>
                  </a:cubicBezTo>
                  <a:cubicBezTo>
                    <a:pt x="69" y="148"/>
                    <a:pt x="109" y="139"/>
                    <a:pt x="128" y="108"/>
                  </a:cubicBezTo>
                  <a:cubicBezTo>
                    <a:pt x="147" y="78"/>
                    <a:pt x="138" y="38"/>
                    <a:pt x="108" y="19"/>
                  </a:cubicBezTo>
                  <a:close/>
                  <a:moveTo>
                    <a:pt x="33" y="34"/>
                  </a:moveTo>
                  <a:cubicBezTo>
                    <a:pt x="49" y="18"/>
                    <a:pt x="73" y="12"/>
                    <a:pt x="94" y="20"/>
                  </a:cubicBezTo>
                  <a:cubicBezTo>
                    <a:pt x="97" y="22"/>
                    <a:pt x="99" y="24"/>
                    <a:pt x="96" y="28"/>
                  </a:cubicBezTo>
                  <a:cubicBezTo>
                    <a:pt x="94" y="31"/>
                    <a:pt x="79" y="56"/>
                    <a:pt x="79" y="56"/>
                  </a:cubicBezTo>
                  <a:cubicBezTo>
                    <a:pt x="72" y="54"/>
                    <a:pt x="66" y="56"/>
                    <a:pt x="61" y="60"/>
                  </a:cubicBezTo>
                  <a:cubicBezTo>
                    <a:pt x="61" y="60"/>
                    <a:pt x="38" y="45"/>
                    <a:pt x="34" y="43"/>
                  </a:cubicBezTo>
                  <a:cubicBezTo>
                    <a:pt x="29" y="40"/>
                    <a:pt x="30" y="37"/>
                    <a:pt x="33" y="34"/>
                  </a:cubicBezTo>
                  <a:close/>
                  <a:moveTo>
                    <a:pt x="42" y="113"/>
                  </a:moveTo>
                  <a:cubicBezTo>
                    <a:pt x="40" y="117"/>
                    <a:pt x="35" y="117"/>
                    <a:pt x="33" y="114"/>
                  </a:cubicBezTo>
                  <a:cubicBezTo>
                    <a:pt x="17" y="98"/>
                    <a:pt x="12" y="74"/>
                    <a:pt x="20" y="53"/>
                  </a:cubicBezTo>
                  <a:cubicBezTo>
                    <a:pt x="21" y="50"/>
                    <a:pt x="25" y="49"/>
                    <a:pt x="28" y="51"/>
                  </a:cubicBezTo>
                  <a:cubicBezTo>
                    <a:pt x="32" y="54"/>
                    <a:pt x="56" y="68"/>
                    <a:pt x="56" y="68"/>
                  </a:cubicBezTo>
                  <a:cubicBezTo>
                    <a:pt x="54" y="75"/>
                    <a:pt x="55" y="81"/>
                    <a:pt x="60" y="86"/>
                  </a:cubicBezTo>
                  <a:cubicBezTo>
                    <a:pt x="60" y="86"/>
                    <a:pt x="45" y="109"/>
                    <a:pt x="42" y="113"/>
                  </a:cubicBezTo>
                  <a:close/>
                  <a:moveTo>
                    <a:pt x="64" y="68"/>
                  </a:moveTo>
                  <a:cubicBezTo>
                    <a:pt x="67" y="62"/>
                    <a:pt x="74" y="61"/>
                    <a:pt x="80" y="64"/>
                  </a:cubicBezTo>
                  <a:cubicBezTo>
                    <a:pt x="85" y="67"/>
                    <a:pt x="87" y="75"/>
                    <a:pt x="83" y="80"/>
                  </a:cubicBezTo>
                  <a:cubicBezTo>
                    <a:pt x="80" y="86"/>
                    <a:pt x="73" y="87"/>
                    <a:pt x="67" y="84"/>
                  </a:cubicBezTo>
                  <a:cubicBezTo>
                    <a:pt x="62" y="80"/>
                    <a:pt x="60" y="73"/>
                    <a:pt x="64" y="68"/>
                  </a:cubicBezTo>
                  <a:close/>
                  <a:moveTo>
                    <a:pt x="115" y="114"/>
                  </a:moveTo>
                  <a:cubicBezTo>
                    <a:pt x="99" y="130"/>
                    <a:pt x="76" y="135"/>
                    <a:pt x="55" y="128"/>
                  </a:cubicBezTo>
                  <a:cubicBezTo>
                    <a:pt x="50" y="126"/>
                    <a:pt x="49" y="122"/>
                    <a:pt x="51" y="118"/>
                  </a:cubicBezTo>
                  <a:cubicBezTo>
                    <a:pt x="54" y="114"/>
                    <a:pt x="68" y="92"/>
                    <a:pt x="68" y="92"/>
                  </a:cubicBezTo>
                  <a:cubicBezTo>
                    <a:pt x="74" y="94"/>
                    <a:pt x="81" y="92"/>
                    <a:pt x="86" y="88"/>
                  </a:cubicBezTo>
                  <a:cubicBezTo>
                    <a:pt x="86" y="88"/>
                    <a:pt x="106" y="100"/>
                    <a:pt x="112" y="104"/>
                  </a:cubicBezTo>
                  <a:cubicBezTo>
                    <a:pt x="118" y="108"/>
                    <a:pt x="117" y="111"/>
                    <a:pt x="115" y="114"/>
                  </a:cubicBezTo>
                  <a:close/>
                  <a:moveTo>
                    <a:pt x="118" y="96"/>
                  </a:moveTo>
                  <a:cubicBezTo>
                    <a:pt x="115" y="94"/>
                    <a:pt x="92" y="79"/>
                    <a:pt x="92" y="79"/>
                  </a:cubicBezTo>
                  <a:cubicBezTo>
                    <a:pt x="93" y="73"/>
                    <a:pt x="92" y="66"/>
                    <a:pt x="87" y="61"/>
                  </a:cubicBezTo>
                  <a:cubicBezTo>
                    <a:pt x="87" y="61"/>
                    <a:pt x="102" y="37"/>
                    <a:pt x="105" y="33"/>
                  </a:cubicBezTo>
                  <a:cubicBezTo>
                    <a:pt x="107" y="29"/>
                    <a:pt x="110" y="30"/>
                    <a:pt x="113" y="32"/>
                  </a:cubicBezTo>
                  <a:cubicBezTo>
                    <a:pt x="129" y="48"/>
                    <a:pt x="135" y="72"/>
                    <a:pt x="127" y="93"/>
                  </a:cubicBezTo>
                  <a:cubicBezTo>
                    <a:pt x="126" y="98"/>
                    <a:pt x="122" y="98"/>
                    <a:pt x="11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68400" y="2111375"/>
              <a:ext cx="1101725" cy="1101725"/>
            </a:xfrm>
            <a:custGeom>
              <a:avLst/>
              <a:gdLst>
                <a:gd name="T0" fmla="*/ 247 w 293"/>
                <a:gd name="T1" fmla="*/ 253 h 293"/>
                <a:gd name="T2" fmla="*/ 246 w 293"/>
                <a:gd name="T3" fmla="*/ 220 h 293"/>
                <a:gd name="T4" fmla="*/ 281 w 293"/>
                <a:gd name="T5" fmla="*/ 205 h 293"/>
                <a:gd name="T6" fmla="*/ 266 w 293"/>
                <a:gd name="T7" fmla="*/ 177 h 293"/>
                <a:gd name="T8" fmla="*/ 293 w 293"/>
                <a:gd name="T9" fmla="*/ 151 h 293"/>
                <a:gd name="T10" fmla="*/ 268 w 293"/>
                <a:gd name="T11" fmla="*/ 127 h 293"/>
                <a:gd name="T12" fmla="*/ 283 w 293"/>
                <a:gd name="T13" fmla="*/ 92 h 293"/>
                <a:gd name="T14" fmla="*/ 253 w 293"/>
                <a:gd name="T15" fmla="*/ 84 h 293"/>
                <a:gd name="T16" fmla="*/ 253 w 293"/>
                <a:gd name="T17" fmla="*/ 46 h 293"/>
                <a:gd name="T18" fmla="*/ 221 w 293"/>
                <a:gd name="T19" fmla="*/ 48 h 293"/>
                <a:gd name="T20" fmla="*/ 207 w 293"/>
                <a:gd name="T21" fmla="*/ 13 h 293"/>
                <a:gd name="T22" fmla="*/ 177 w 293"/>
                <a:gd name="T23" fmla="*/ 27 h 293"/>
                <a:gd name="T24" fmla="*/ 151 w 293"/>
                <a:gd name="T25" fmla="*/ 0 h 293"/>
                <a:gd name="T26" fmla="*/ 130 w 293"/>
                <a:gd name="T27" fmla="*/ 24 h 293"/>
                <a:gd name="T28" fmla="*/ 96 w 293"/>
                <a:gd name="T29" fmla="*/ 9 h 293"/>
                <a:gd name="T30" fmla="*/ 83 w 293"/>
                <a:gd name="T31" fmla="*/ 40 h 293"/>
                <a:gd name="T32" fmla="*/ 46 w 293"/>
                <a:gd name="T33" fmla="*/ 40 h 293"/>
                <a:gd name="T34" fmla="*/ 46 w 293"/>
                <a:gd name="T35" fmla="*/ 73 h 293"/>
                <a:gd name="T36" fmla="*/ 13 w 293"/>
                <a:gd name="T37" fmla="*/ 87 h 293"/>
                <a:gd name="T38" fmla="*/ 25 w 293"/>
                <a:gd name="T39" fmla="*/ 116 h 293"/>
                <a:gd name="T40" fmla="*/ 0 w 293"/>
                <a:gd name="T41" fmla="*/ 142 h 293"/>
                <a:gd name="T42" fmla="*/ 23 w 293"/>
                <a:gd name="T43" fmla="*/ 167 h 293"/>
                <a:gd name="T44" fmla="*/ 11 w 293"/>
                <a:gd name="T45" fmla="*/ 201 h 293"/>
                <a:gd name="T46" fmla="*/ 39 w 293"/>
                <a:gd name="T47" fmla="*/ 211 h 293"/>
                <a:gd name="T48" fmla="*/ 40 w 293"/>
                <a:gd name="T49" fmla="*/ 247 h 293"/>
                <a:gd name="T50" fmla="*/ 72 w 293"/>
                <a:gd name="T51" fmla="*/ 247 h 293"/>
                <a:gd name="T52" fmla="*/ 86 w 293"/>
                <a:gd name="T53" fmla="*/ 280 h 293"/>
                <a:gd name="T54" fmla="*/ 116 w 293"/>
                <a:gd name="T55" fmla="*/ 268 h 293"/>
                <a:gd name="T56" fmla="*/ 142 w 293"/>
                <a:gd name="T57" fmla="*/ 293 h 293"/>
                <a:gd name="T58" fmla="*/ 164 w 293"/>
                <a:gd name="T59" fmla="*/ 270 h 293"/>
                <a:gd name="T60" fmla="*/ 197 w 293"/>
                <a:gd name="T61" fmla="*/ 284 h 293"/>
                <a:gd name="T62" fmla="*/ 210 w 293"/>
                <a:gd name="T63" fmla="*/ 253 h 293"/>
                <a:gd name="T64" fmla="*/ 66 w 293"/>
                <a:gd name="T65" fmla="*/ 211 h 293"/>
                <a:gd name="T66" fmla="*/ 225 w 293"/>
                <a:gd name="T67" fmla="*/ 83 h 293"/>
                <a:gd name="T68" fmla="*/ 66 w 293"/>
                <a:gd name="T69" fmla="*/ 2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3" h="293">
                  <a:moveTo>
                    <a:pt x="229" y="268"/>
                  </a:moveTo>
                  <a:cubicBezTo>
                    <a:pt x="247" y="253"/>
                    <a:pt x="247" y="253"/>
                    <a:pt x="247" y="253"/>
                  </a:cubicBezTo>
                  <a:cubicBezTo>
                    <a:pt x="237" y="231"/>
                    <a:pt x="237" y="231"/>
                    <a:pt x="237" y="231"/>
                  </a:cubicBezTo>
                  <a:cubicBezTo>
                    <a:pt x="241" y="228"/>
                    <a:pt x="244" y="224"/>
                    <a:pt x="246" y="220"/>
                  </a:cubicBezTo>
                  <a:cubicBezTo>
                    <a:pt x="270" y="226"/>
                    <a:pt x="270" y="226"/>
                    <a:pt x="270" y="226"/>
                  </a:cubicBezTo>
                  <a:cubicBezTo>
                    <a:pt x="281" y="205"/>
                    <a:pt x="281" y="205"/>
                    <a:pt x="281" y="205"/>
                  </a:cubicBezTo>
                  <a:cubicBezTo>
                    <a:pt x="263" y="189"/>
                    <a:pt x="263" y="189"/>
                    <a:pt x="263" y="189"/>
                  </a:cubicBezTo>
                  <a:cubicBezTo>
                    <a:pt x="264" y="185"/>
                    <a:pt x="265" y="181"/>
                    <a:pt x="266" y="177"/>
                  </a:cubicBezTo>
                  <a:cubicBezTo>
                    <a:pt x="291" y="174"/>
                    <a:pt x="291" y="174"/>
                    <a:pt x="291" y="174"/>
                  </a:cubicBezTo>
                  <a:cubicBezTo>
                    <a:pt x="293" y="151"/>
                    <a:pt x="293" y="151"/>
                    <a:pt x="293" y="151"/>
                  </a:cubicBezTo>
                  <a:cubicBezTo>
                    <a:pt x="270" y="142"/>
                    <a:pt x="270" y="142"/>
                    <a:pt x="270" y="142"/>
                  </a:cubicBezTo>
                  <a:cubicBezTo>
                    <a:pt x="270" y="137"/>
                    <a:pt x="269" y="132"/>
                    <a:pt x="268" y="127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83" y="92"/>
                    <a:pt x="283" y="92"/>
                    <a:pt x="283" y="92"/>
                  </a:cubicBezTo>
                  <a:cubicBezTo>
                    <a:pt x="258" y="93"/>
                    <a:pt x="258" y="93"/>
                    <a:pt x="258" y="93"/>
                  </a:cubicBezTo>
                  <a:cubicBezTo>
                    <a:pt x="256" y="90"/>
                    <a:pt x="254" y="87"/>
                    <a:pt x="253" y="84"/>
                  </a:cubicBezTo>
                  <a:cubicBezTo>
                    <a:pt x="268" y="64"/>
                    <a:pt x="268" y="64"/>
                    <a:pt x="268" y="64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7" y="53"/>
                    <a:pt x="224" y="51"/>
                    <a:pt x="221" y="48"/>
                  </a:cubicBezTo>
                  <a:cubicBezTo>
                    <a:pt x="227" y="24"/>
                    <a:pt x="227" y="24"/>
                    <a:pt x="227" y="2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86" y="29"/>
                    <a:pt x="182" y="28"/>
                    <a:pt x="177" y="27"/>
                  </a:cubicBezTo>
                  <a:cubicBezTo>
                    <a:pt x="174" y="2"/>
                    <a:pt x="174" y="2"/>
                    <a:pt x="174" y="2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38" y="23"/>
                    <a:pt x="134" y="23"/>
                    <a:pt x="130" y="24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2" y="35"/>
                    <a:pt x="87" y="37"/>
                    <a:pt x="83" y="40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2" y="65"/>
                    <a:pt x="49" y="69"/>
                    <a:pt x="46" y="73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28" y="107"/>
                    <a:pt x="26" y="112"/>
                    <a:pt x="25" y="116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2" y="156"/>
                    <a:pt x="22" y="162"/>
                    <a:pt x="23" y="167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11" y="201"/>
                    <a:pt x="11" y="201"/>
                    <a:pt x="11" y="201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35" y="204"/>
                    <a:pt x="37" y="207"/>
                    <a:pt x="39" y="21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4" y="241"/>
                    <a:pt x="68" y="244"/>
                    <a:pt x="72" y="247"/>
                  </a:cubicBezTo>
                  <a:cubicBezTo>
                    <a:pt x="66" y="269"/>
                    <a:pt x="66" y="269"/>
                    <a:pt x="66" y="269"/>
                  </a:cubicBezTo>
                  <a:cubicBezTo>
                    <a:pt x="86" y="280"/>
                    <a:pt x="86" y="280"/>
                    <a:pt x="86" y="280"/>
                  </a:cubicBezTo>
                  <a:cubicBezTo>
                    <a:pt x="102" y="263"/>
                    <a:pt x="102" y="263"/>
                    <a:pt x="102" y="263"/>
                  </a:cubicBezTo>
                  <a:cubicBezTo>
                    <a:pt x="107" y="265"/>
                    <a:pt x="111" y="267"/>
                    <a:pt x="116" y="268"/>
                  </a:cubicBezTo>
                  <a:cubicBezTo>
                    <a:pt x="119" y="290"/>
                    <a:pt x="119" y="290"/>
                    <a:pt x="119" y="290"/>
                  </a:cubicBezTo>
                  <a:cubicBezTo>
                    <a:pt x="142" y="293"/>
                    <a:pt x="142" y="293"/>
                    <a:pt x="142" y="293"/>
                  </a:cubicBezTo>
                  <a:cubicBezTo>
                    <a:pt x="151" y="271"/>
                    <a:pt x="151" y="271"/>
                    <a:pt x="151" y="271"/>
                  </a:cubicBezTo>
                  <a:cubicBezTo>
                    <a:pt x="155" y="271"/>
                    <a:pt x="159" y="271"/>
                    <a:pt x="164" y="270"/>
                  </a:cubicBezTo>
                  <a:cubicBezTo>
                    <a:pt x="175" y="290"/>
                    <a:pt x="175" y="290"/>
                    <a:pt x="175" y="290"/>
                  </a:cubicBezTo>
                  <a:cubicBezTo>
                    <a:pt x="197" y="284"/>
                    <a:pt x="197" y="284"/>
                    <a:pt x="197" y="284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202" y="258"/>
                    <a:pt x="206" y="256"/>
                    <a:pt x="210" y="253"/>
                  </a:cubicBezTo>
                  <a:lnTo>
                    <a:pt x="229" y="268"/>
                  </a:lnTo>
                  <a:close/>
                  <a:moveTo>
                    <a:pt x="66" y="211"/>
                  </a:moveTo>
                  <a:cubicBezTo>
                    <a:pt x="31" y="167"/>
                    <a:pt x="38" y="103"/>
                    <a:pt x="82" y="68"/>
                  </a:cubicBezTo>
                  <a:cubicBezTo>
                    <a:pt x="126" y="32"/>
                    <a:pt x="190" y="39"/>
                    <a:pt x="225" y="83"/>
                  </a:cubicBezTo>
                  <a:cubicBezTo>
                    <a:pt x="260" y="127"/>
                    <a:pt x="254" y="191"/>
                    <a:pt x="210" y="227"/>
                  </a:cubicBezTo>
                  <a:cubicBezTo>
                    <a:pt x="166" y="262"/>
                    <a:pt x="102" y="255"/>
                    <a:pt x="66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76375" y="2292350"/>
              <a:ext cx="425450" cy="252412"/>
            </a:xfrm>
            <a:custGeom>
              <a:avLst/>
              <a:gdLst>
                <a:gd name="T0" fmla="*/ 39 w 113"/>
                <a:gd name="T1" fmla="*/ 67 h 67"/>
                <a:gd name="T2" fmla="*/ 85 w 113"/>
                <a:gd name="T3" fmla="*/ 64 h 67"/>
                <a:gd name="T4" fmla="*/ 113 w 113"/>
                <a:gd name="T5" fmla="*/ 20 h 67"/>
                <a:gd name="T6" fmla="*/ 7 w 113"/>
                <a:gd name="T7" fmla="*/ 27 h 67"/>
                <a:gd name="T8" fmla="*/ 0 w 113"/>
                <a:gd name="T9" fmla="*/ 33 h 67"/>
                <a:gd name="T10" fmla="*/ 39 w 113"/>
                <a:gd name="T11" fmla="*/ 67 h 67"/>
                <a:gd name="T12" fmla="*/ 39 w 11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7">
                  <a:moveTo>
                    <a:pt x="39" y="67"/>
                  </a:moveTo>
                  <a:cubicBezTo>
                    <a:pt x="53" y="56"/>
                    <a:pt x="71" y="55"/>
                    <a:pt x="85" y="64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81" y="0"/>
                    <a:pt x="38" y="1"/>
                    <a:pt x="7" y="27"/>
                  </a:cubicBezTo>
                  <a:cubicBezTo>
                    <a:pt x="5" y="29"/>
                    <a:pt x="2" y="31"/>
                    <a:pt x="0" y="33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89088" y="2533650"/>
              <a:ext cx="260350" cy="258762"/>
            </a:xfrm>
            <a:custGeom>
              <a:avLst/>
              <a:gdLst>
                <a:gd name="T0" fmla="*/ 59 w 69"/>
                <a:gd name="T1" fmla="*/ 15 h 69"/>
                <a:gd name="T2" fmla="*/ 16 w 69"/>
                <a:gd name="T3" fmla="*/ 10 h 69"/>
                <a:gd name="T4" fmla="*/ 10 w 69"/>
                <a:gd name="T5" fmla="*/ 53 h 69"/>
                <a:gd name="T6" fmla="*/ 54 w 69"/>
                <a:gd name="T7" fmla="*/ 59 h 69"/>
                <a:gd name="T8" fmla="*/ 59 w 69"/>
                <a:gd name="T9" fmla="*/ 15 h 69"/>
                <a:gd name="T10" fmla="*/ 20 w 69"/>
                <a:gd name="T11" fmla="*/ 46 h 69"/>
                <a:gd name="T12" fmla="*/ 23 w 69"/>
                <a:gd name="T13" fmla="*/ 20 h 69"/>
                <a:gd name="T14" fmla="*/ 49 w 69"/>
                <a:gd name="T15" fmla="*/ 23 h 69"/>
                <a:gd name="T16" fmla="*/ 46 w 69"/>
                <a:gd name="T17" fmla="*/ 49 h 69"/>
                <a:gd name="T18" fmla="*/ 20 w 69"/>
                <a:gd name="T19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59" y="15"/>
                  </a:moveTo>
                  <a:cubicBezTo>
                    <a:pt x="49" y="2"/>
                    <a:pt x="29" y="0"/>
                    <a:pt x="16" y="10"/>
                  </a:cubicBezTo>
                  <a:cubicBezTo>
                    <a:pt x="2" y="20"/>
                    <a:pt x="0" y="40"/>
                    <a:pt x="10" y="53"/>
                  </a:cubicBezTo>
                  <a:cubicBezTo>
                    <a:pt x="21" y="67"/>
                    <a:pt x="40" y="69"/>
                    <a:pt x="54" y="59"/>
                  </a:cubicBezTo>
                  <a:cubicBezTo>
                    <a:pt x="67" y="48"/>
                    <a:pt x="69" y="29"/>
                    <a:pt x="59" y="15"/>
                  </a:cubicBezTo>
                  <a:close/>
                  <a:moveTo>
                    <a:pt x="20" y="46"/>
                  </a:moveTo>
                  <a:cubicBezTo>
                    <a:pt x="14" y="38"/>
                    <a:pt x="15" y="26"/>
                    <a:pt x="23" y="20"/>
                  </a:cubicBezTo>
                  <a:cubicBezTo>
                    <a:pt x="31" y="13"/>
                    <a:pt x="43" y="15"/>
                    <a:pt x="49" y="23"/>
                  </a:cubicBezTo>
                  <a:cubicBezTo>
                    <a:pt x="56" y="31"/>
                    <a:pt x="54" y="42"/>
                    <a:pt x="46" y="49"/>
                  </a:cubicBezTo>
                  <a:cubicBezTo>
                    <a:pt x="38" y="55"/>
                    <a:pt x="27" y="54"/>
                    <a:pt x="2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0225" y="2555875"/>
              <a:ext cx="292100" cy="415925"/>
            </a:xfrm>
            <a:custGeom>
              <a:avLst/>
              <a:gdLst>
                <a:gd name="T0" fmla="*/ 66 w 78"/>
                <a:gd name="T1" fmla="*/ 0 h 111"/>
                <a:gd name="T2" fmla="*/ 18 w 78"/>
                <a:gd name="T3" fmla="*/ 19 h 111"/>
                <a:gd name="T4" fmla="*/ 4 w 78"/>
                <a:gd name="T5" fmla="*/ 60 h 111"/>
                <a:gd name="T6" fmla="*/ 0 w 78"/>
                <a:gd name="T7" fmla="*/ 63 h 111"/>
                <a:gd name="T8" fmla="*/ 19 w 78"/>
                <a:gd name="T9" fmla="*/ 111 h 111"/>
                <a:gd name="T10" fmla="*/ 36 w 78"/>
                <a:gd name="T11" fmla="*/ 100 h 111"/>
                <a:gd name="T12" fmla="*/ 66 w 78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11">
                  <a:moveTo>
                    <a:pt x="66" y="0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21" y="33"/>
                    <a:pt x="17" y="50"/>
                    <a:pt x="4" y="60"/>
                  </a:cubicBezTo>
                  <a:cubicBezTo>
                    <a:pt x="3" y="61"/>
                    <a:pt x="1" y="62"/>
                    <a:pt x="0" y="63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25" y="108"/>
                    <a:pt x="31" y="104"/>
                    <a:pt x="36" y="100"/>
                  </a:cubicBezTo>
                  <a:cubicBezTo>
                    <a:pt x="67" y="76"/>
                    <a:pt x="78" y="36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3663" y="2600325"/>
              <a:ext cx="319088" cy="398462"/>
            </a:xfrm>
            <a:custGeom>
              <a:avLst/>
              <a:gdLst>
                <a:gd name="T0" fmla="*/ 85 w 85"/>
                <a:gd name="T1" fmla="*/ 55 h 106"/>
                <a:gd name="T2" fmla="*/ 63 w 85"/>
                <a:gd name="T3" fmla="*/ 42 h 106"/>
                <a:gd name="T4" fmla="*/ 55 w 85"/>
                <a:gd name="T5" fmla="*/ 11 h 106"/>
                <a:gd name="T6" fmla="*/ 4 w 85"/>
                <a:gd name="T7" fmla="*/ 0 h 106"/>
                <a:gd name="T8" fmla="*/ 23 w 85"/>
                <a:gd name="T9" fmla="*/ 74 h 106"/>
                <a:gd name="T10" fmla="*/ 75 w 85"/>
                <a:gd name="T11" fmla="*/ 106 h 106"/>
                <a:gd name="T12" fmla="*/ 85 w 85"/>
                <a:gd name="T1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06">
                  <a:moveTo>
                    <a:pt x="85" y="55"/>
                  </a:moveTo>
                  <a:cubicBezTo>
                    <a:pt x="76" y="53"/>
                    <a:pt x="69" y="49"/>
                    <a:pt x="63" y="42"/>
                  </a:cubicBezTo>
                  <a:cubicBezTo>
                    <a:pt x="56" y="33"/>
                    <a:pt x="53" y="22"/>
                    <a:pt x="55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6"/>
                    <a:pt x="6" y="53"/>
                    <a:pt x="23" y="74"/>
                  </a:cubicBezTo>
                  <a:cubicBezTo>
                    <a:pt x="37" y="91"/>
                    <a:pt x="55" y="102"/>
                    <a:pt x="75" y="106"/>
                  </a:cubicBezTo>
                  <a:lnTo>
                    <a:pt x="85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52650" y="3856038"/>
              <a:ext cx="1150938" cy="1149350"/>
            </a:xfrm>
            <a:custGeom>
              <a:avLst/>
              <a:gdLst>
                <a:gd name="T0" fmla="*/ 258 w 306"/>
                <a:gd name="T1" fmla="*/ 264 h 306"/>
                <a:gd name="T2" fmla="*/ 257 w 306"/>
                <a:gd name="T3" fmla="*/ 229 h 306"/>
                <a:gd name="T4" fmla="*/ 293 w 306"/>
                <a:gd name="T5" fmla="*/ 214 h 306"/>
                <a:gd name="T6" fmla="*/ 278 w 306"/>
                <a:gd name="T7" fmla="*/ 185 h 306"/>
                <a:gd name="T8" fmla="*/ 306 w 306"/>
                <a:gd name="T9" fmla="*/ 157 h 306"/>
                <a:gd name="T10" fmla="*/ 280 w 306"/>
                <a:gd name="T11" fmla="*/ 132 h 306"/>
                <a:gd name="T12" fmla="*/ 295 w 306"/>
                <a:gd name="T13" fmla="*/ 96 h 306"/>
                <a:gd name="T14" fmla="*/ 263 w 306"/>
                <a:gd name="T15" fmla="*/ 87 h 306"/>
                <a:gd name="T16" fmla="*/ 264 w 306"/>
                <a:gd name="T17" fmla="*/ 48 h 306"/>
                <a:gd name="T18" fmla="*/ 230 w 306"/>
                <a:gd name="T19" fmla="*/ 50 h 306"/>
                <a:gd name="T20" fmla="*/ 216 w 306"/>
                <a:gd name="T21" fmla="*/ 13 h 306"/>
                <a:gd name="T22" fmla="*/ 185 w 306"/>
                <a:gd name="T23" fmla="*/ 28 h 306"/>
                <a:gd name="T24" fmla="*/ 157 w 306"/>
                <a:gd name="T25" fmla="*/ 0 h 306"/>
                <a:gd name="T26" fmla="*/ 135 w 306"/>
                <a:gd name="T27" fmla="*/ 25 h 306"/>
                <a:gd name="T28" fmla="*/ 99 w 306"/>
                <a:gd name="T29" fmla="*/ 9 h 306"/>
                <a:gd name="T30" fmla="*/ 86 w 306"/>
                <a:gd name="T31" fmla="*/ 41 h 306"/>
                <a:gd name="T32" fmla="*/ 48 w 306"/>
                <a:gd name="T33" fmla="*/ 41 h 306"/>
                <a:gd name="T34" fmla="*/ 48 w 306"/>
                <a:gd name="T35" fmla="*/ 76 h 306"/>
                <a:gd name="T36" fmla="*/ 13 w 306"/>
                <a:gd name="T37" fmla="*/ 91 h 306"/>
                <a:gd name="T38" fmla="*/ 26 w 306"/>
                <a:gd name="T39" fmla="*/ 121 h 306"/>
                <a:gd name="T40" fmla="*/ 0 w 306"/>
                <a:gd name="T41" fmla="*/ 148 h 306"/>
                <a:gd name="T42" fmla="*/ 23 w 306"/>
                <a:gd name="T43" fmla="*/ 174 h 306"/>
                <a:gd name="T44" fmla="*/ 11 w 306"/>
                <a:gd name="T45" fmla="*/ 210 h 306"/>
                <a:gd name="T46" fmla="*/ 40 w 306"/>
                <a:gd name="T47" fmla="*/ 220 h 306"/>
                <a:gd name="T48" fmla="*/ 41 w 306"/>
                <a:gd name="T49" fmla="*/ 258 h 306"/>
                <a:gd name="T50" fmla="*/ 74 w 306"/>
                <a:gd name="T51" fmla="*/ 258 h 306"/>
                <a:gd name="T52" fmla="*/ 89 w 306"/>
                <a:gd name="T53" fmla="*/ 292 h 306"/>
                <a:gd name="T54" fmla="*/ 121 w 306"/>
                <a:gd name="T55" fmla="*/ 280 h 306"/>
                <a:gd name="T56" fmla="*/ 148 w 306"/>
                <a:gd name="T57" fmla="*/ 306 h 306"/>
                <a:gd name="T58" fmla="*/ 171 w 306"/>
                <a:gd name="T59" fmla="*/ 282 h 306"/>
                <a:gd name="T60" fmla="*/ 206 w 306"/>
                <a:gd name="T61" fmla="*/ 296 h 306"/>
                <a:gd name="T62" fmla="*/ 219 w 306"/>
                <a:gd name="T63" fmla="*/ 264 h 306"/>
                <a:gd name="T64" fmla="*/ 69 w 306"/>
                <a:gd name="T65" fmla="*/ 220 h 306"/>
                <a:gd name="T66" fmla="*/ 235 w 306"/>
                <a:gd name="T67" fmla="*/ 86 h 306"/>
                <a:gd name="T68" fmla="*/ 69 w 306"/>
                <a:gd name="T69" fmla="*/ 22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" h="306">
                  <a:moveTo>
                    <a:pt x="239" y="279"/>
                  </a:moveTo>
                  <a:cubicBezTo>
                    <a:pt x="258" y="264"/>
                    <a:pt x="258" y="264"/>
                    <a:pt x="258" y="264"/>
                  </a:cubicBezTo>
                  <a:cubicBezTo>
                    <a:pt x="247" y="241"/>
                    <a:pt x="247" y="241"/>
                    <a:pt x="247" y="241"/>
                  </a:cubicBezTo>
                  <a:cubicBezTo>
                    <a:pt x="251" y="237"/>
                    <a:pt x="254" y="233"/>
                    <a:pt x="257" y="229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93" y="214"/>
                    <a:pt x="293" y="214"/>
                    <a:pt x="293" y="214"/>
                  </a:cubicBezTo>
                  <a:cubicBezTo>
                    <a:pt x="274" y="197"/>
                    <a:pt x="274" y="197"/>
                    <a:pt x="274" y="197"/>
                  </a:cubicBezTo>
                  <a:cubicBezTo>
                    <a:pt x="275" y="193"/>
                    <a:pt x="277" y="189"/>
                    <a:pt x="278" y="185"/>
                  </a:cubicBezTo>
                  <a:cubicBezTo>
                    <a:pt x="303" y="181"/>
                    <a:pt x="303" y="181"/>
                    <a:pt x="303" y="181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3"/>
                    <a:pt x="280" y="137"/>
                    <a:pt x="280" y="132"/>
                  </a:cubicBezTo>
                  <a:cubicBezTo>
                    <a:pt x="302" y="119"/>
                    <a:pt x="302" y="119"/>
                    <a:pt x="302" y="119"/>
                  </a:cubicBezTo>
                  <a:cubicBezTo>
                    <a:pt x="295" y="96"/>
                    <a:pt x="295" y="96"/>
                    <a:pt x="295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7" y="94"/>
                    <a:pt x="265" y="90"/>
                    <a:pt x="263" y="87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40" y="58"/>
                    <a:pt x="240" y="58"/>
                    <a:pt x="240" y="58"/>
                  </a:cubicBezTo>
                  <a:cubicBezTo>
                    <a:pt x="237" y="55"/>
                    <a:pt x="234" y="53"/>
                    <a:pt x="230" y="50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193" y="30"/>
                    <a:pt x="189" y="29"/>
                    <a:pt x="185" y="28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4" y="24"/>
                    <a:pt x="140" y="24"/>
                    <a:pt x="135" y="25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95" y="36"/>
                    <a:pt x="91" y="39"/>
                    <a:pt x="86" y="41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4" y="68"/>
                    <a:pt x="51" y="71"/>
                    <a:pt x="48" y="76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29" y="112"/>
                    <a:pt x="27" y="116"/>
                    <a:pt x="26" y="121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62"/>
                    <a:pt x="22" y="168"/>
                    <a:pt x="23" y="174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11" y="210"/>
                    <a:pt x="11" y="210"/>
                    <a:pt x="11" y="210"/>
                  </a:cubicBezTo>
                  <a:cubicBezTo>
                    <a:pt x="34" y="208"/>
                    <a:pt x="34" y="208"/>
                    <a:pt x="34" y="208"/>
                  </a:cubicBezTo>
                  <a:cubicBezTo>
                    <a:pt x="36" y="212"/>
                    <a:pt x="38" y="216"/>
                    <a:pt x="40" y="22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41" y="258"/>
                    <a:pt x="41" y="258"/>
                    <a:pt x="41" y="25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6" y="251"/>
                    <a:pt x="70" y="255"/>
                    <a:pt x="74" y="258"/>
                  </a:cubicBezTo>
                  <a:cubicBezTo>
                    <a:pt x="68" y="280"/>
                    <a:pt x="68" y="280"/>
                    <a:pt x="68" y="280"/>
                  </a:cubicBezTo>
                  <a:cubicBezTo>
                    <a:pt x="89" y="292"/>
                    <a:pt x="89" y="292"/>
                    <a:pt x="89" y="292"/>
                  </a:cubicBezTo>
                  <a:cubicBezTo>
                    <a:pt x="106" y="275"/>
                    <a:pt x="106" y="275"/>
                    <a:pt x="106" y="275"/>
                  </a:cubicBezTo>
                  <a:cubicBezTo>
                    <a:pt x="111" y="277"/>
                    <a:pt x="116" y="278"/>
                    <a:pt x="121" y="280"/>
                  </a:cubicBezTo>
                  <a:cubicBezTo>
                    <a:pt x="124" y="303"/>
                    <a:pt x="124" y="303"/>
                    <a:pt x="124" y="303"/>
                  </a:cubicBezTo>
                  <a:cubicBezTo>
                    <a:pt x="148" y="306"/>
                    <a:pt x="148" y="306"/>
                    <a:pt x="148" y="306"/>
                  </a:cubicBezTo>
                  <a:cubicBezTo>
                    <a:pt x="157" y="283"/>
                    <a:pt x="157" y="283"/>
                    <a:pt x="157" y="283"/>
                  </a:cubicBezTo>
                  <a:cubicBezTo>
                    <a:pt x="161" y="283"/>
                    <a:pt x="166" y="282"/>
                    <a:pt x="171" y="282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206" y="296"/>
                    <a:pt x="206" y="296"/>
                    <a:pt x="206" y="296"/>
                  </a:cubicBezTo>
                  <a:cubicBezTo>
                    <a:pt x="205" y="272"/>
                    <a:pt x="205" y="272"/>
                    <a:pt x="205" y="272"/>
                  </a:cubicBezTo>
                  <a:cubicBezTo>
                    <a:pt x="210" y="269"/>
                    <a:pt x="215" y="267"/>
                    <a:pt x="219" y="264"/>
                  </a:cubicBezTo>
                  <a:lnTo>
                    <a:pt x="239" y="279"/>
                  </a:lnTo>
                  <a:close/>
                  <a:moveTo>
                    <a:pt x="69" y="220"/>
                  </a:moveTo>
                  <a:cubicBezTo>
                    <a:pt x="32" y="174"/>
                    <a:pt x="39" y="107"/>
                    <a:pt x="85" y="70"/>
                  </a:cubicBezTo>
                  <a:cubicBezTo>
                    <a:pt x="130" y="33"/>
                    <a:pt x="198" y="41"/>
                    <a:pt x="235" y="86"/>
                  </a:cubicBezTo>
                  <a:cubicBezTo>
                    <a:pt x="272" y="132"/>
                    <a:pt x="264" y="199"/>
                    <a:pt x="218" y="236"/>
                  </a:cubicBezTo>
                  <a:cubicBezTo>
                    <a:pt x="173" y="273"/>
                    <a:pt x="106" y="266"/>
                    <a:pt x="69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71738" y="4043363"/>
              <a:ext cx="444500" cy="263525"/>
            </a:xfrm>
            <a:custGeom>
              <a:avLst/>
              <a:gdLst>
                <a:gd name="T0" fmla="*/ 41 w 118"/>
                <a:gd name="T1" fmla="*/ 70 h 70"/>
                <a:gd name="T2" fmla="*/ 89 w 118"/>
                <a:gd name="T3" fmla="*/ 66 h 70"/>
                <a:gd name="T4" fmla="*/ 118 w 118"/>
                <a:gd name="T5" fmla="*/ 21 h 70"/>
                <a:gd name="T6" fmla="*/ 7 w 118"/>
                <a:gd name="T7" fmla="*/ 28 h 70"/>
                <a:gd name="T8" fmla="*/ 0 w 118"/>
                <a:gd name="T9" fmla="*/ 34 h 70"/>
                <a:gd name="T10" fmla="*/ 41 w 118"/>
                <a:gd name="T11" fmla="*/ 70 h 70"/>
                <a:gd name="T12" fmla="*/ 41 w 118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70">
                  <a:moveTo>
                    <a:pt x="41" y="70"/>
                  </a:moveTo>
                  <a:cubicBezTo>
                    <a:pt x="55" y="58"/>
                    <a:pt x="74" y="58"/>
                    <a:pt x="89" y="66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85" y="0"/>
                    <a:pt x="40" y="1"/>
                    <a:pt x="7" y="28"/>
                  </a:cubicBezTo>
                  <a:cubicBezTo>
                    <a:pt x="5" y="30"/>
                    <a:pt x="2" y="32"/>
                    <a:pt x="0" y="34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0"/>
                    <a:pt x="41" y="70"/>
                    <a:pt x="4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89213" y="4291013"/>
              <a:ext cx="274638" cy="274637"/>
            </a:xfrm>
            <a:custGeom>
              <a:avLst/>
              <a:gdLst>
                <a:gd name="T0" fmla="*/ 62 w 73"/>
                <a:gd name="T1" fmla="*/ 17 h 73"/>
                <a:gd name="T2" fmla="*/ 17 w 73"/>
                <a:gd name="T3" fmla="*/ 11 h 73"/>
                <a:gd name="T4" fmla="*/ 11 w 73"/>
                <a:gd name="T5" fmla="*/ 56 h 73"/>
                <a:gd name="T6" fmla="*/ 56 w 73"/>
                <a:gd name="T7" fmla="*/ 62 h 73"/>
                <a:gd name="T8" fmla="*/ 62 w 73"/>
                <a:gd name="T9" fmla="*/ 17 h 73"/>
                <a:gd name="T10" fmla="*/ 21 w 73"/>
                <a:gd name="T11" fmla="*/ 49 h 73"/>
                <a:gd name="T12" fmla="*/ 24 w 73"/>
                <a:gd name="T13" fmla="*/ 21 h 73"/>
                <a:gd name="T14" fmla="*/ 52 w 73"/>
                <a:gd name="T15" fmla="*/ 24 h 73"/>
                <a:gd name="T16" fmla="*/ 49 w 73"/>
                <a:gd name="T17" fmla="*/ 52 h 73"/>
                <a:gd name="T18" fmla="*/ 21 w 73"/>
                <a:gd name="T19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62" y="17"/>
                  </a:moveTo>
                  <a:cubicBezTo>
                    <a:pt x="51" y="3"/>
                    <a:pt x="31" y="0"/>
                    <a:pt x="17" y="11"/>
                  </a:cubicBezTo>
                  <a:cubicBezTo>
                    <a:pt x="3" y="22"/>
                    <a:pt x="0" y="42"/>
                    <a:pt x="11" y="56"/>
                  </a:cubicBezTo>
                  <a:cubicBezTo>
                    <a:pt x="22" y="70"/>
                    <a:pt x="42" y="73"/>
                    <a:pt x="56" y="62"/>
                  </a:cubicBezTo>
                  <a:cubicBezTo>
                    <a:pt x="70" y="51"/>
                    <a:pt x="73" y="31"/>
                    <a:pt x="62" y="17"/>
                  </a:cubicBezTo>
                  <a:close/>
                  <a:moveTo>
                    <a:pt x="21" y="49"/>
                  </a:moveTo>
                  <a:cubicBezTo>
                    <a:pt x="15" y="40"/>
                    <a:pt x="16" y="28"/>
                    <a:pt x="24" y="21"/>
                  </a:cubicBezTo>
                  <a:cubicBezTo>
                    <a:pt x="33" y="15"/>
                    <a:pt x="45" y="16"/>
                    <a:pt x="52" y="24"/>
                  </a:cubicBezTo>
                  <a:cubicBezTo>
                    <a:pt x="58" y="33"/>
                    <a:pt x="57" y="45"/>
                    <a:pt x="49" y="52"/>
                  </a:cubicBezTo>
                  <a:cubicBezTo>
                    <a:pt x="40" y="58"/>
                    <a:pt x="28" y="57"/>
                    <a:pt x="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6700" y="4318000"/>
              <a:ext cx="307975" cy="434975"/>
            </a:xfrm>
            <a:custGeom>
              <a:avLst/>
              <a:gdLst>
                <a:gd name="T0" fmla="*/ 70 w 82"/>
                <a:gd name="T1" fmla="*/ 0 h 116"/>
                <a:gd name="T2" fmla="*/ 19 w 82"/>
                <a:gd name="T3" fmla="*/ 19 h 116"/>
                <a:gd name="T4" fmla="*/ 5 w 82"/>
                <a:gd name="T5" fmla="*/ 62 h 116"/>
                <a:gd name="T6" fmla="*/ 0 w 82"/>
                <a:gd name="T7" fmla="*/ 66 h 116"/>
                <a:gd name="T8" fmla="*/ 21 w 82"/>
                <a:gd name="T9" fmla="*/ 116 h 116"/>
                <a:gd name="T10" fmla="*/ 39 w 82"/>
                <a:gd name="T11" fmla="*/ 104 h 116"/>
                <a:gd name="T12" fmla="*/ 70 w 82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16">
                  <a:moveTo>
                    <a:pt x="7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3" y="35"/>
                    <a:pt x="18" y="52"/>
                    <a:pt x="5" y="62"/>
                  </a:cubicBezTo>
                  <a:cubicBezTo>
                    <a:pt x="4" y="64"/>
                    <a:pt x="2" y="65"/>
                    <a:pt x="0" y="6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7" y="113"/>
                    <a:pt x="33" y="109"/>
                    <a:pt x="39" y="104"/>
                  </a:cubicBezTo>
                  <a:cubicBezTo>
                    <a:pt x="71" y="79"/>
                    <a:pt x="82" y="37"/>
                    <a:pt x="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2675" y="4367213"/>
              <a:ext cx="333375" cy="412750"/>
            </a:xfrm>
            <a:custGeom>
              <a:avLst/>
              <a:gdLst>
                <a:gd name="T0" fmla="*/ 89 w 89"/>
                <a:gd name="T1" fmla="*/ 57 h 110"/>
                <a:gd name="T2" fmla="*/ 67 w 89"/>
                <a:gd name="T3" fmla="*/ 43 h 110"/>
                <a:gd name="T4" fmla="*/ 58 w 89"/>
                <a:gd name="T5" fmla="*/ 11 h 110"/>
                <a:gd name="T6" fmla="*/ 5 w 89"/>
                <a:gd name="T7" fmla="*/ 0 h 110"/>
                <a:gd name="T8" fmla="*/ 25 w 89"/>
                <a:gd name="T9" fmla="*/ 77 h 110"/>
                <a:gd name="T10" fmla="*/ 79 w 89"/>
                <a:gd name="T11" fmla="*/ 110 h 110"/>
                <a:gd name="T12" fmla="*/ 89 w 89"/>
                <a:gd name="T13" fmla="*/ 5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10">
                  <a:moveTo>
                    <a:pt x="89" y="57"/>
                  </a:moveTo>
                  <a:cubicBezTo>
                    <a:pt x="81" y="55"/>
                    <a:pt x="73" y="50"/>
                    <a:pt x="67" y="43"/>
                  </a:cubicBezTo>
                  <a:cubicBezTo>
                    <a:pt x="59" y="34"/>
                    <a:pt x="56" y="22"/>
                    <a:pt x="58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6"/>
                    <a:pt x="6" y="54"/>
                    <a:pt x="25" y="77"/>
                  </a:cubicBezTo>
                  <a:cubicBezTo>
                    <a:pt x="39" y="95"/>
                    <a:pt x="58" y="106"/>
                    <a:pt x="79" y="110"/>
                  </a:cubicBezTo>
                  <a:lnTo>
                    <a:pt x="8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59013" y="1679575"/>
              <a:ext cx="2171700" cy="2176462"/>
            </a:xfrm>
            <a:custGeom>
              <a:avLst/>
              <a:gdLst>
                <a:gd name="T0" fmla="*/ 525 w 578"/>
                <a:gd name="T1" fmla="*/ 364 h 579"/>
                <a:gd name="T2" fmla="*/ 525 w 578"/>
                <a:gd name="T3" fmla="*/ 364 h 579"/>
                <a:gd name="T4" fmla="*/ 537 w 578"/>
                <a:gd name="T5" fmla="*/ 297 h 579"/>
                <a:gd name="T6" fmla="*/ 537 w 578"/>
                <a:gd name="T7" fmla="*/ 297 h 579"/>
                <a:gd name="T8" fmla="*/ 578 w 578"/>
                <a:gd name="T9" fmla="*/ 269 h 579"/>
                <a:gd name="T10" fmla="*/ 559 w 578"/>
                <a:gd name="T11" fmla="*/ 184 h 579"/>
                <a:gd name="T12" fmla="*/ 509 w 578"/>
                <a:gd name="T13" fmla="*/ 175 h 579"/>
                <a:gd name="T14" fmla="*/ 509 w 578"/>
                <a:gd name="T15" fmla="*/ 175 h 579"/>
                <a:gd name="T16" fmla="*/ 470 w 578"/>
                <a:gd name="T17" fmla="*/ 120 h 579"/>
                <a:gd name="T18" fmla="*/ 470 w 578"/>
                <a:gd name="T19" fmla="*/ 120 h 579"/>
                <a:gd name="T20" fmla="*/ 479 w 578"/>
                <a:gd name="T21" fmla="*/ 70 h 579"/>
                <a:gd name="T22" fmla="*/ 406 w 578"/>
                <a:gd name="T23" fmla="*/ 24 h 579"/>
                <a:gd name="T24" fmla="*/ 364 w 578"/>
                <a:gd name="T25" fmla="*/ 53 h 579"/>
                <a:gd name="T26" fmla="*/ 364 w 578"/>
                <a:gd name="T27" fmla="*/ 53 h 579"/>
                <a:gd name="T28" fmla="*/ 297 w 578"/>
                <a:gd name="T29" fmla="*/ 41 h 579"/>
                <a:gd name="T30" fmla="*/ 297 w 578"/>
                <a:gd name="T31" fmla="*/ 41 h 579"/>
                <a:gd name="T32" fmla="*/ 269 w 578"/>
                <a:gd name="T33" fmla="*/ 0 h 579"/>
                <a:gd name="T34" fmla="*/ 184 w 578"/>
                <a:gd name="T35" fmla="*/ 19 h 579"/>
                <a:gd name="T36" fmla="*/ 175 w 578"/>
                <a:gd name="T37" fmla="*/ 69 h 579"/>
                <a:gd name="T38" fmla="*/ 175 w 578"/>
                <a:gd name="T39" fmla="*/ 69 h 579"/>
                <a:gd name="T40" fmla="*/ 120 w 578"/>
                <a:gd name="T41" fmla="*/ 108 h 579"/>
                <a:gd name="T42" fmla="*/ 120 w 578"/>
                <a:gd name="T43" fmla="*/ 108 h 579"/>
                <a:gd name="T44" fmla="*/ 71 w 578"/>
                <a:gd name="T45" fmla="*/ 98 h 579"/>
                <a:gd name="T46" fmla="*/ 23 w 578"/>
                <a:gd name="T47" fmla="*/ 173 h 579"/>
                <a:gd name="T48" fmla="*/ 53 w 578"/>
                <a:gd name="T49" fmla="*/ 214 h 579"/>
                <a:gd name="T50" fmla="*/ 53 w 578"/>
                <a:gd name="T51" fmla="*/ 214 h 579"/>
                <a:gd name="T52" fmla="*/ 41 w 578"/>
                <a:gd name="T53" fmla="*/ 281 h 579"/>
                <a:gd name="T54" fmla="*/ 41 w 578"/>
                <a:gd name="T55" fmla="*/ 281 h 579"/>
                <a:gd name="T56" fmla="*/ 0 w 578"/>
                <a:gd name="T57" fmla="*/ 308 h 579"/>
                <a:gd name="T58" fmla="*/ 19 w 578"/>
                <a:gd name="T59" fmla="*/ 395 h 579"/>
                <a:gd name="T60" fmla="*/ 69 w 578"/>
                <a:gd name="T61" fmla="*/ 403 h 579"/>
                <a:gd name="T62" fmla="*/ 69 w 578"/>
                <a:gd name="T63" fmla="*/ 403 h 579"/>
                <a:gd name="T64" fmla="*/ 108 w 578"/>
                <a:gd name="T65" fmla="*/ 459 h 579"/>
                <a:gd name="T66" fmla="*/ 108 w 578"/>
                <a:gd name="T67" fmla="*/ 459 h 579"/>
                <a:gd name="T68" fmla="*/ 98 w 578"/>
                <a:gd name="T69" fmla="*/ 507 h 579"/>
                <a:gd name="T70" fmla="*/ 173 w 578"/>
                <a:gd name="T71" fmla="*/ 555 h 579"/>
                <a:gd name="T72" fmla="*/ 214 w 578"/>
                <a:gd name="T73" fmla="*/ 526 h 579"/>
                <a:gd name="T74" fmla="*/ 214 w 578"/>
                <a:gd name="T75" fmla="*/ 525 h 579"/>
                <a:gd name="T76" fmla="*/ 281 w 578"/>
                <a:gd name="T77" fmla="*/ 537 h 579"/>
                <a:gd name="T78" fmla="*/ 281 w 578"/>
                <a:gd name="T79" fmla="*/ 537 h 579"/>
                <a:gd name="T80" fmla="*/ 308 w 578"/>
                <a:gd name="T81" fmla="*/ 579 h 579"/>
                <a:gd name="T82" fmla="*/ 395 w 578"/>
                <a:gd name="T83" fmla="*/ 559 h 579"/>
                <a:gd name="T84" fmla="*/ 403 w 578"/>
                <a:gd name="T85" fmla="*/ 509 h 579"/>
                <a:gd name="T86" fmla="*/ 403 w 578"/>
                <a:gd name="T87" fmla="*/ 509 h 579"/>
                <a:gd name="T88" fmla="*/ 458 w 578"/>
                <a:gd name="T89" fmla="*/ 470 h 579"/>
                <a:gd name="T90" fmla="*/ 458 w 578"/>
                <a:gd name="T91" fmla="*/ 470 h 579"/>
                <a:gd name="T92" fmla="*/ 508 w 578"/>
                <a:gd name="T93" fmla="*/ 479 h 579"/>
                <a:gd name="T94" fmla="*/ 554 w 578"/>
                <a:gd name="T95" fmla="*/ 406 h 579"/>
                <a:gd name="T96" fmla="*/ 525 w 578"/>
                <a:gd name="T97" fmla="*/ 364 h 579"/>
                <a:gd name="T98" fmla="*/ 222 w 578"/>
                <a:gd name="T99" fmla="*/ 396 h 579"/>
                <a:gd name="T100" fmla="*/ 182 w 578"/>
                <a:gd name="T101" fmla="*/ 222 h 579"/>
                <a:gd name="T102" fmla="*/ 356 w 578"/>
                <a:gd name="T103" fmla="*/ 182 h 579"/>
                <a:gd name="T104" fmla="*/ 396 w 578"/>
                <a:gd name="T105" fmla="*/ 357 h 579"/>
                <a:gd name="T106" fmla="*/ 222 w 578"/>
                <a:gd name="T107" fmla="*/ 396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8" h="579">
                  <a:moveTo>
                    <a:pt x="525" y="364"/>
                  </a:moveTo>
                  <a:cubicBezTo>
                    <a:pt x="525" y="364"/>
                    <a:pt x="525" y="364"/>
                    <a:pt x="525" y="364"/>
                  </a:cubicBezTo>
                  <a:cubicBezTo>
                    <a:pt x="532" y="342"/>
                    <a:pt x="536" y="320"/>
                    <a:pt x="537" y="297"/>
                  </a:cubicBezTo>
                  <a:cubicBezTo>
                    <a:pt x="537" y="297"/>
                    <a:pt x="537" y="297"/>
                    <a:pt x="537" y="297"/>
                  </a:cubicBezTo>
                  <a:cubicBezTo>
                    <a:pt x="578" y="269"/>
                    <a:pt x="578" y="269"/>
                    <a:pt x="578" y="269"/>
                  </a:cubicBezTo>
                  <a:cubicBezTo>
                    <a:pt x="559" y="184"/>
                    <a:pt x="559" y="184"/>
                    <a:pt x="559" y="184"/>
                  </a:cubicBezTo>
                  <a:cubicBezTo>
                    <a:pt x="509" y="175"/>
                    <a:pt x="509" y="175"/>
                    <a:pt x="509" y="175"/>
                  </a:cubicBezTo>
                  <a:cubicBezTo>
                    <a:pt x="509" y="175"/>
                    <a:pt x="509" y="175"/>
                    <a:pt x="509" y="175"/>
                  </a:cubicBezTo>
                  <a:cubicBezTo>
                    <a:pt x="499" y="155"/>
                    <a:pt x="486" y="137"/>
                    <a:pt x="470" y="120"/>
                  </a:cubicBezTo>
                  <a:cubicBezTo>
                    <a:pt x="470" y="120"/>
                    <a:pt x="470" y="120"/>
                    <a:pt x="470" y="120"/>
                  </a:cubicBezTo>
                  <a:cubicBezTo>
                    <a:pt x="479" y="70"/>
                    <a:pt x="479" y="70"/>
                    <a:pt x="479" y="70"/>
                  </a:cubicBezTo>
                  <a:cubicBezTo>
                    <a:pt x="406" y="24"/>
                    <a:pt x="406" y="24"/>
                    <a:pt x="406" y="2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42" y="46"/>
                    <a:pt x="320" y="42"/>
                    <a:pt x="297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84" y="19"/>
                    <a:pt x="184" y="19"/>
                    <a:pt x="184" y="1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55" y="79"/>
                    <a:pt x="136" y="92"/>
                    <a:pt x="120" y="108"/>
                  </a:cubicBezTo>
                  <a:cubicBezTo>
                    <a:pt x="120" y="108"/>
                    <a:pt x="120" y="108"/>
                    <a:pt x="120" y="10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46" y="236"/>
                    <a:pt x="42" y="259"/>
                    <a:pt x="41" y="281"/>
                  </a:cubicBezTo>
                  <a:cubicBezTo>
                    <a:pt x="41" y="281"/>
                    <a:pt x="41" y="281"/>
                    <a:pt x="41" y="281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9" y="395"/>
                    <a:pt x="19" y="395"/>
                    <a:pt x="19" y="395"/>
                  </a:cubicBezTo>
                  <a:cubicBezTo>
                    <a:pt x="69" y="403"/>
                    <a:pt x="69" y="403"/>
                    <a:pt x="69" y="403"/>
                  </a:cubicBezTo>
                  <a:cubicBezTo>
                    <a:pt x="69" y="403"/>
                    <a:pt x="69" y="403"/>
                    <a:pt x="69" y="403"/>
                  </a:cubicBezTo>
                  <a:cubicBezTo>
                    <a:pt x="79" y="423"/>
                    <a:pt x="92" y="442"/>
                    <a:pt x="108" y="459"/>
                  </a:cubicBezTo>
                  <a:cubicBezTo>
                    <a:pt x="108" y="459"/>
                    <a:pt x="108" y="459"/>
                    <a:pt x="108" y="459"/>
                  </a:cubicBezTo>
                  <a:cubicBezTo>
                    <a:pt x="98" y="507"/>
                    <a:pt x="98" y="507"/>
                    <a:pt x="98" y="507"/>
                  </a:cubicBezTo>
                  <a:cubicBezTo>
                    <a:pt x="173" y="555"/>
                    <a:pt x="173" y="555"/>
                    <a:pt x="173" y="555"/>
                  </a:cubicBezTo>
                  <a:cubicBezTo>
                    <a:pt x="214" y="526"/>
                    <a:pt x="214" y="526"/>
                    <a:pt x="214" y="526"/>
                  </a:cubicBezTo>
                  <a:cubicBezTo>
                    <a:pt x="214" y="525"/>
                    <a:pt x="214" y="525"/>
                    <a:pt x="214" y="525"/>
                  </a:cubicBezTo>
                  <a:cubicBezTo>
                    <a:pt x="236" y="533"/>
                    <a:pt x="258" y="536"/>
                    <a:pt x="281" y="537"/>
                  </a:cubicBezTo>
                  <a:cubicBezTo>
                    <a:pt x="281" y="537"/>
                    <a:pt x="281" y="537"/>
                    <a:pt x="281" y="537"/>
                  </a:cubicBezTo>
                  <a:cubicBezTo>
                    <a:pt x="308" y="579"/>
                    <a:pt x="308" y="579"/>
                    <a:pt x="308" y="579"/>
                  </a:cubicBezTo>
                  <a:cubicBezTo>
                    <a:pt x="395" y="559"/>
                    <a:pt x="395" y="559"/>
                    <a:pt x="395" y="559"/>
                  </a:cubicBezTo>
                  <a:cubicBezTo>
                    <a:pt x="403" y="509"/>
                    <a:pt x="403" y="509"/>
                    <a:pt x="403" y="509"/>
                  </a:cubicBezTo>
                  <a:cubicBezTo>
                    <a:pt x="403" y="509"/>
                    <a:pt x="403" y="509"/>
                    <a:pt x="403" y="509"/>
                  </a:cubicBezTo>
                  <a:cubicBezTo>
                    <a:pt x="423" y="499"/>
                    <a:pt x="442" y="486"/>
                    <a:pt x="458" y="470"/>
                  </a:cubicBezTo>
                  <a:cubicBezTo>
                    <a:pt x="458" y="470"/>
                    <a:pt x="458" y="470"/>
                    <a:pt x="458" y="470"/>
                  </a:cubicBezTo>
                  <a:cubicBezTo>
                    <a:pt x="508" y="479"/>
                    <a:pt x="508" y="479"/>
                    <a:pt x="508" y="479"/>
                  </a:cubicBezTo>
                  <a:cubicBezTo>
                    <a:pt x="554" y="406"/>
                    <a:pt x="554" y="406"/>
                    <a:pt x="554" y="406"/>
                  </a:cubicBezTo>
                  <a:lnTo>
                    <a:pt x="525" y="364"/>
                  </a:lnTo>
                  <a:close/>
                  <a:moveTo>
                    <a:pt x="222" y="396"/>
                  </a:moveTo>
                  <a:cubicBezTo>
                    <a:pt x="163" y="359"/>
                    <a:pt x="145" y="281"/>
                    <a:pt x="182" y="222"/>
                  </a:cubicBezTo>
                  <a:cubicBezTo>
                    <a:pt x="219" y="163"/>
                    <a:pt x="297" y="145"/>
                    <a:pt x="356" y="182"/>
                  </a:cubicBezTo>
                  <a:cubicBezTo>
                    <a:pt x="415" y="220"/>
                    <a:pt x="433" y="298"/>
                    <a:pt x="396" y="357"/>
                  </a:cubicBezTo>
                  <a:cubicBezTo>
                    <a:pt x="359" y="416"/>
                    <a:pt x="281" y="433"/>
                    <a:pt x="222" y="3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0" y="3905250"/>
              <a:ext cx="2097088" cy="2949575"/>
            </a:xfrm>
            <a:custGeom>
              <a:avLst/>
              <a:gdLst>
                <a:gd name="T0" fmla="*/ 61 w 558"/>
                <a:gd name="T1" fmla="*/ 575 h 785"/>
                <a:gd name="T2" fmla="*/ 4 w 558"/>
                <a:gd name="T3" fmla="*/ 584 h 785"/>
                <a:gd name="T4" fmla="*/ 0 w 558"/>
                <a:gd name="T5" fmla="*/ 580 h 785"/>
                <a:gd name="T6" fmla="*/ 0 w 558"/>
                <a:gd name="T7" fmla="*/ 785 h 785"/>
                <a:gd name="T8" fmla="*/ 27 w 558"/>
                <a:gd name="T9" fmla="*/ 785 h 785"/>
                <a:gd name="T10" fmla="*/ 29 w 558"/>
                <a:gd name="T11" fmla="*/ 685 h 785"/>
                <a:gd name="T12" fmla="*/ 338 w 558"/>
                <a:gd name="T13" fmla="*/ 354 h 785"/>
                <a:gd name="T14" fmla="*/ 502 w 558"/>
                <a:gd name="T15" fmla="*/ 302 h 785"/>
                <a:gd name="T16" fmla="*/ 542 w 558"/>
                <a:gd name="T17" fmla="*/ 135 h 785"/>
                <a:gd name="T18" fmla="*/ 440 w 558"/>
                <a:gd name="T19" fmla="*/ 244 h 785"/>
                <a:gd name="T20" fmla="*/ 308 w 558"/>
                <a:gd name="T21" fmla="*/ 121 h 785"/>
                <a:gd name="T22" fmla="*/ 410 w 558"/>
                <a:gd name="T23" fmla="*/ 12 h 785"/>
                <a:gd name="T24" fmla="*/ 246 w 558"/>
                <a:gd name="T25" fmla="*/ 64 h 785"/>
                <a:gd name="T26" fmla="*/ 206 w 558"/>
                <a:gd name="T27" fmla="*/ 230 h 785"/>
                <a:gd name="T28" fmla="*/ 0 w 558"/>
                <a:gd name="T29" fmla="*/ 451 h 785"/>
                <a:gd name="T30" fmla="*/ 0 w 558"/>
                <a:gd name="T31" fmla="*/ 536 h 785"/>
                <a:gd name="T32" fmla="*/ 8 w 558"/>
                <a:gd name="T33" fmla="*/ 526 h 785"/>
                <a:gd name="T34" fmla="*/ 176 w 558"/>
                <a:gd name="T35" fmla="*/ 346 h 785"/>
                <a:gd name="T36" fmla="*/ 233 w 558"/>
                <a:gd name="T37" fmla="*/ 338 h 785"/>
                <a:gd name="T38" fmla="*/ 229 w 558"/>
                <a:gd name="T39" fmla="*/ 396 h 785"/>
                <a:gd name="T40" fmla="*/ 61 w 558"/>
                <a:gd name="T41" fmla="*/ 575 h 785"/>
                <a:gd name="T42" fmla="*/ 284 w 558"/>
                <a:gd name="T43" fmla="*/ 269 h 785"/>
                <a:gd name="T44" fmla="*/ 303 w 558"/>
                <a:gd name="T45" fmla="*/ 293 h 785"/>
                <a:gd name="T46" fmla="*/ 283 w 558"/>
                <a:gd name="T47" fmla="*/ 315 h 785"/>
                <a:gd name="T48" fmla="*/ 284 w 558"/>
                <a:gd name="T49" fmla="*/ 269 h 785"/>
                <a:gd name="T50" fmla="*/ 276 w 558"/>
                <a:gd name="T51" fmla="*/ 269 h 785"/>
                <a:gd name="T52" fmla="*/ 274 w 558"/>
                <a:gd name="T53" fmla="*/ 315 h 785"/>
                <a:gd name="T54" fmla="*/ 256 w 558"/>
                <a:gd name="T55" fmla="*/ 291 h 785"/>
                <a:gd name="T56" fmla="*/ 276 w 558"/>
                <a:gd name="T57" fmla="*/ 269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8" h="785">
                  <a:moveTo>
                    <a:pt x="61" y="575"/>
                  </a:moveTo>
                  <a:cubicBezTo>
                    <a:pt x="44" y="594"/>
                    <a:pt x="18" y="598"/>
                    <a:pt x="4" y="584"/>
                  </a:cubicBezTo>
                  <a:cubicBezTo>
                    <a:pt x="2" y="583"/>
                    <a:pt x="1" y="581"/>
                    <a:pt x="0" y="580"/>
                  </a:cubicBezTo>
                  <a:cubicBezTo>
                    <a:pt x="0" y="785"/>
                    <a:pt x="0" y="785"/>
                    <a:pt x="0" y="785"/>
                  </a:cubicBezTo>
                  <a:cubicBezTo>
                    <a:pt x="27" y="785"/>
                    <a:pt x="27" y="785"/>
                    <a:pt x="27" y="785"/>
                  </a:cubicBezTo>
                  <a:cubicBezTo>
                    <a:pt x="38" y="752"/>
                    <a:pt x="38" y="718"/>
                    <a:pt x="29" y="685"/>
                  </a:cubicBezTo>
                  <a:cubicBezTo>
                    <a:pt x="338" y="354"/>
                    <a:pt x="338" y="354"/>
                    <a:pt x="338" y="354"/>
                  </a:cubicBezTo>
                  <a:cubicBezTo>
                    <a:pt x="396" y="366"/>
                    <a:pt x="458" y="348"/>
                    <a:pt x="502" y="302"/>
                  </a:cubicBezTo>
                  <a:cubicBezTo>
                    <a:pt x="545" y="255"/>
                    <a:pt x="558" y="192"/>
                    <a:pt x="542" y="135"/>
                  </a:cubicBezTo>
                  <a:cubicBezTo>
                    <a:pt x="440" y="244"/>
                    <a:pt x="440" y="244"/>
                    <a:pt x="440" y="244"/>
                  </a:cubicBezTo>
                  <a:cubicBezTo>
                    <a:pt x="308" y="121"/>
                    <a:pt x="308" y="121"/>
                    <a:pt x="308" y="121"/>
                  </a:cubicBezTo>
                  <a:cubicBezTo>
                    <a:pt x="410" y="12"/>
                    <a:pt x="410" y="12"/>
                    <a:pt x="410" y="12"/>
                  </a:cubicBezTo>
                  <a:cubicBezTo>
                    <a:pt x="352" y="0"/>
                    <a:pt x="289" y="17"/>
                    <a:pt x="246" y="64"/>
                  </a:cubicBezTo>
                  <a:cubicBezTo>
                    <a:pt x="203" y="110"/>
                    <a:pt x="190" y="173"/>
                    <a:pt x="206" y="230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536"/>
                    <a:pt x="0" y="536"/>
                    <a:pt x="0" y="536"/>
                  </a:cubicBezTo>
                  <a:cubicBezTo>
                    <a:pt x="2" y="533"/>
                    <a:pt x="5" y="529"/>
                    <a:pt x="8" y="526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3" y="328"/>
                    <a:pt x="219" y="324"/>
                    <a:pt x="233" y="338"/>
                  </a:cubicBezTo>
                  <a:cubicBezTo>
                    <a:pt x="248" y="351"/>
                    <a:pt x="246" y="377"/>
                    <a:pt x="229" y="396"/>
                  </a:cubicBezTo>
                  <a:lnTo>
                    <a:pt x="61" y="575"/>
                  </a:lnTo>
                  <a:close/>
                  <a:moveTo>
                    <a:pt x="284" y="269"/>
                  </a:moveTo>
                  <a:cubicBezTo>
                    <a:pt x="295" y="271"/>
                    <a:pt x="303" y="281"/>
                    <a:pt x="303" y="293"/>
                  </a:cubicBezTo>
                  <a:cubicBezTo>
                    <a:pt x="302" y="304"/>
                    <a:pt x="294" y="313"/>
                    <a:pt x="283" y="315"/>
                  </a:cubicBezTo>
                  <a:lnTo>
                    <a:pt x="284" y="269"/>
                  </a:lnTo>
                  <a:close/>
                  <a:moveTo>
                    <a:pt x="276" y="269"/>
                  </a:moveTo>
                  <a:cubicBezTo>
                    <a:pt x="274" y="315"/>
                    <a:pt x="274" y="315"/>
                    <a:pt x="274" y="315"/>
                  </a:cubicBezTo>
                  <a:cubicBezTo>
                    <a:pt x="263" y="312"/>
                    <a:pt x="255" y="303"/>
                    <a:pt x="256" y="291"/>
                  </a:cubicBezTo>
                  <a:cubicBezTo>
                    <a:pt x="256" y="280"/>
                    <a:pt x="265" y="270"/>
                    <a:pt x="276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出自【趣你的PPT】(微信:qunideppt)：最优质的PPT资源库"/>
          <p:cNvSpPr/>
          <p:nvPr/>
        </p:nvSpPr>
        <p:spPr>
          <a:xfrm>
            <a:off x="6216122" y="2226646"/>
            <a:ext cx="4195636" cy="753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203422" y="1839701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产品系列一</a:t>
            </a: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6203422" y="3728475"/>
            <a:ext cx="4274945" cy="753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216122" y="3348652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产品系列二</a:t>
            </a: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6241522" y="5220512"/>
            <a:ext cx="4274945" cy="753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216122" y="4900035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产品系列三</a:t>
            </a: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5929102" y="1895787"/>
            <a:ext cx="182311" cy="182311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5929102" y="3411384"/>
            <a:ext cx="182311" cy="182311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5929102" y="4962767"/>
            <a:ext cx="182311" cy="182311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98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1544974">
            <a:off x="4757167" y="1449704"/>
            <a:ext cx="2930573" cy="2930573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销售渠道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 rot="545508">
            <a:off x="7432852" y="3260563"/>
            <a:ext cx="1659715" cy="1659715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545508">
            <a:off x="8758959" y="2450662"/>
            <a:ext cx="1151668" cy="1151668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545508">
            <a:off x="3729125" y="3448416"/>
            <a:ext cx="1659715" cy="1659715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A4A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5508">
            <a:off x="3211896" y="1747365"/>
            <a:ext cx="1659715" cy="1659715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A4A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545508">
            <a:off x="2295042" y="2997891"/>
            <a:ext cx="1300211" cy="1300211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756285" y="2622602"/>
            <a:ext cx="1117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770427" y="5709016"/>
            <a:ext cx="11294503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 flipV="1">
            <a:off x="770427" y="5539386"/>
            <a:ext cx="11089063" cy="15559"/>
          </a:xfrm>
          <a:prstGeom prst="line">
            <a:avLst/>
          </a:prstGeom>
          <a:ln>
            <a:solidFill>
              <a:srgbClr val="A4A8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 txBox="1"/>
          <p:nvPr/>
        </p:nvSpPr>
        <p:spPr>
          <a:xfrm>
            <a:off x="7927810" y="3838335"/>
            <a:ext cx="1117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地推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9083256" y="2872607"/>
            <a:ext cx="73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3559050" y="2332821"/>
            <a:ext cx="111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新媒体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4105788" y="4063487"/>
            <a:ext cx="1117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公益广告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666538" y="3469003"/>
            <a:ext cx="7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校招</a:t>
            </a:r>
          </a:p>
        </p:txBody>
      </p:sp>
    </p:spTree>
    <p:extLst>
      <p:ext uri="{BB962C8B-B14F-4D97-AF65-F5344CB8AC3E}">
        <p14:creationId xmlns:p14="http://schemas.microsoft.com/office/powerpoint/2010/main" val="2769612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21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产品竞争力</a:t>
            </a: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450840" y="872903"/>
            <a:ext cx="16103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96" y="2172294"/>
            <a:ext cx="5055808" cy="3756466"/>
          </a:xfrm>
          <a:prstGeom prst="rect">
            <a:avLst/>
          </a:prstGeom>
        </p:spPr>
      </p:pic>
      <p:cxnSp>
        <p:nvCxnSpPr>
          <p:cNvPr id="26" name="出自【趣你的PPT】(微信:qunideppt)：最优质的PPT资源库"/>
          <p:cNvCxnSpPr/>
          <p:nvPr/>
        </p:nvCxnSpPr>
        <p:spPr>
          <a:xfrm>
            <a:off x="7093688" y="2887847"/>
            <a:ext cx="893135" cy="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/>
          <p:nvPr/>
        </p:nvCxnSpPr>
        <p:spPr>
          <a:xfrm flipH="1">
            <a:off x="4074042" y="2306507"/>
            <a:ext cx="1180213" cy="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 flipH="1">
            <a:off x="4220935" y="5042805"/>
            <a:ext cx="1490520" cy="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/>
          <p:nvPr/>
        </p:nvSpPr>
        <p:spPr>
          <a:xfrm>
            <a:off x="3358546" y="2020757"/>
            <a:ext cx="571500" cy="571500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8128605" y="2602097"/>
            <a:ext cx="571500" cy="571500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3492804" y="4757055"/>
            <a:ext cx="571500" cy="571500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533236" y="2096486"/>
            <a:ext cx="2606100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363065" y="1712980"/>
            <a:ext cx="2752879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竞争力一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4220936" y="2715714"/>
            <a:ext cx="3877580" cy="2398305"/>
            <a:chOff x="-52059" y="2366093"/>
            <a:chExt cx="2404705" cy="1548063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-52058" y="2882545"/>
              <a:ext cx="2398797" cy="1031611"/>
            </a:xfrm>
            <a:custGeom>
              <a:avLst/>
              <a:gdLst>
                <a:gd name="connsiteX0" fmla="*/ 0 w 6449329"/>
                <a:gd name="connsiteY0" fmla="*/ 3865152 h 3865152"/>
                <a:gd name="connsiteX1" fmla="*/ 0 w 6449329"/>
                <a:gd name="connsiteY1" fmla="*/ 0 h 3865152"/>
                <a:gd name="connsiteX2" fmla="*/ 6449329 w 6449329"/>
                <a:gd name="connsiteY2" fmla="*/ 3865152 h 3865152"/>
                <a:gd name="connsiteX3" fmla="*/ 0 w 6449329"/>
                <a:gd name="connsiteY3" fmla="*/ 3865152 h 3865152"/>
                <a:gd name="connsiteX0" fmla="*/ 1962150 w 8411479"/>
                <a:gd name="connsiteY0" fmla="*/ 2226852 h 2226852"/>
                <a:gd name="connsiteX1" fmla="*/ 0 w 8411479"/>
                <a:gd name="connsiteY1" fmla="*/ 0 h 2226852"/>
                <a:gd name="connsiteX2" fmla="*/ 8411479 w 8411479"/>
                <a:gd name="connsiteY2" fmla="*/ 2226852 h 2226852"/>
                <a:gd name="connsiteX3" fmla="*/ 1962150 w 8411479"/>
                <a:gd name="connsiteY3" fmla="*/ 2226852 h 2226852"/>
                <a:gd name="connsiteX0" fmla="*/ 2095500 w 8411479"/>
                <a:gd name="connsiteY0" fmla="*/ 950502 h 2226852"/>
                <a:gd name="connsiteX1" fmla="*/ 0 w 8411479"/>
                <a:gd name="connsiteY1" fmla="*/ 0 h 2226852"/>
                <a:gd name="connsiteX2" fmla="*/ 8411479 w 8411479"/>
                <a:gd name="connsiteY2" fmla="*/ 2226852 h 2226852"/>
                <a:gd name="connsiteX3" fmla="*/ 2095500 w 8411479"/>
                <a:gd name="connsiteY3" fmla="*/ 950502 h 2226852"/>
                <a:gd name="connsiteX0" fmla="*/ 2447925 w 8411479"/>
                <a:gd name="connsiteY0" fmla="*/ 1607727 h 2226852"/>
                <a:gd name="connsiteX1" fmla="*/ 0 w 8411479"/>
                <a:gd name="connsiteY1" fmla="*/ 0 h 2226852"/>
                <a:gd name="connsiteX2" fmla="*/ 8411479 w 8411479"/>
                <a:gd name="connsiteY2" fmla="*/ 2226852 h 2226852"/>
                <a:gd name="connsiteX3" fmla="*/ 2447925 w 8411479"/>
                <a:gd name="connsiteY3" fmla="*/ 1607727 h 2226852"/>
                <a:gd name="connsiteX0" fmla="*/ 2457450 w 8421004"/>
                <a:gd name="connsiteY0" fmla="*/ 1598202 h 2217327"/>
                <a:gd name="connsiteX1" fmla="*/ 0 w 8421004"/>
                <a:gd name="connsiteY1" fmla="*/ 0 h 2217327"/>
                <a:gd name="connsiteX2" fmla="*/ 8421004 w 8421004"/>
                <a:gd name="connsiteY2" fmla="*/ 2217327 h 2217327"/>
                <a:gd name="connsiteX3" fmla="*/ 2457450 w 8421004"/>
                <a:gd name="connsiteY3" fmla="*/ 1598202 h 2217327"/>
                <a:gd name="connsiteX0" fmla="*/ 2457450 w 3868054"/>
                <a:gd name="connsiteY0" fmla="*/ 1598202 h 1598202"/>
                <a:gd name="connsiteX1" fmla="*/ 0 w 3868054"/>
                <a:gd name="connsiteY1" fmla="*/ 0 h 1598202"/>
                <a:gd name="connsiteX2" fmla="*/ 3868054 w 3868054"/>
                <a:gd name="connsiteY2" fmla="*/ 645702 h 1598202"/>
                <a:gd name="connsiteX3" fmla="*/ 2457450 w 3868054"/>
                <a:gd name="connsiteY3" fmla="*/ 1598202 h 159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8054" h="1598202">
                  <a:moveTo>
                    <a:pt x="2457450" y="1598202"/>
                  </a:moveTo>
                  <a:lnTo>
                    <a:pt x="0" y="0"/>
                  </a:lnTo>
                  <a:lnTo>
                    <a:pt x="3868054" y="645702"/>
                  </a:lnTo>
                  <a:lnTo>
                    <a:pt x="2457450" y="1598202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10800000">
              <a:off x="-52059" y="2366093"/>
              <a:ext cx="2404705" cy="933240"/>
            </a:xfrm>
            <a:custGeom>
              <a:avLst/>
              <a:gdLst>
                <a:gd name="connsiteX0" fmla="*/ 0 w 6449329"/>
                <a:gd name="connsiteY0" fmla="*/ 3865152 h 3865152"/>
                <a:gd name="connsiteX1" fmla="*/ 0 w 6449329"/>
                <a:gd name="connsiteY1" fmla="*/ 0 h 3865152"/>
                <a:gd name="connsiteX2" fmla="*/ 6449329 w 6449329"/>
                <a:gd name="connsiteY2" fmla="*/ 3865152 h 3865152"/>
                <a:gd name="connsiteX3" fmla="*/ 0 w 6449329"/>
                <a:gd name="connsiteY3" fmla="*/ 3865152 h 3865152"/>
                <a:gd name="connsiteX0" fmla="*/ 0 w 8392429"/>
                <a:gd name="connsiteY0" fmla="*/ 3865152 h 3865152"/>
                <a:gd name="connsiteX1" fmla="*/ 0 w 8392429"/>
                <a:gd name="connsiteY1" fmla="*/ 0 h 3865152"/>
                <a:gd name="connsiteX2" fmla="*/ 8392429 w 8392429"/>
                <a:gd name="connsiteY2" fmla="*/ 2226852 h 3865152"/>
                <a:gd name="connsiteX3" fmla="*/ 0 w 8392429"/>
                <a:gd name="connsiteY3" fmla="*/ 3865152 h 3865152"/>
                <a:gd name="connsiteX0" fmla="*/ 7048500 w 8392429"/>
                <a:gd name="connsiteY0" fmla="*/ 3017427 h 3017427"/>
                <a:gd name="connsiteX1" fmla="*/ 0 w 8392429"/>
                <a:gd name="connsiteY1" fmla="*/ 0 h 3017427"/>
                <a:gd name="connsiteX2" fmla="*/ 8392429 w 8392429"/>
                <a:gd name="connsiteY2" fmla="*/ 2226852 h 3017427"/>
                <a:gd name="connsiteX3" fmla="*/ 7048500 w 8392429"/>
                <a:gd name="connsiteY3" fmla="*/ 3017427 h 3017427"/>
                <a:gd name="connsiteX0" fmla="*/ 1619250 w 2963179"/>
                <a:gd name="connsiteY0" fmla="*/ 1312453 h 1312453"/>
                <a:gd name="connsiteX1" fmla="*/ 0 w 2963179"/>
                <a:gd name="connsiteY1" fmla="*/ 0 h 1312453"/>
                <a:gd name="connsiteX2" fmla="*/ 2963179 w 2963179"/>
                <a:gd name="connsiteY2" fmla="*/ 521878 h 1312453"/>
                <a:gd name="connsiteX3" fmla="*/ 1619250 w 2963179"/>
                <a:gd name="connsiteY3" fmla="*/ 1312453 h 1312453"/>
                <a:gd name="connsiteX0" fmla="*/ 2505075 w 3849004"/>
                <a:gd name="connsiteY0" fmla="*/ 1445803 h 1445803"/>
                <a:gd name="connsiteX1" fmla="*/ 0 w 3849004"/>
                <a:gd name="connsiteY1" fmla="*/ 0 h 1445803"/>
                <a:gd name="connsiteX2" fmla="*/ 3849004 w 3849004"/>
                <a:gd name="connsiteY2" fmla="*/ 655228 h 1445803"/>
                <a:gd name="connsiteX3" fmla="*/ 2505075 w 3849004"/>
                <a:gd name="connsiteY3" fmla="*/ 1445803 h 1445803"/>
                <a:gd name="connsiteX0" fmla="*/ 2505075 w 3877579"/>
                <a:gd name="connsiteY0" fmla="*/ 1445803 h 1445803"/>
                <a:gd name="connsiteX1" fmla="*/ 0 w 3877579"/>
                <a:gd name="connsiteY1" fmla="*/ 0 h 1445803"/>
                <a:gd name="connsiteX2" fmla="*/ 3877579 w 3877579"/>
                <a:gd name="connsiteY2" fmla="*/ 636178 h 1445803"/>
                <a:gd name="connsiteX3" fmla="*/ 2505075 w 3877579"/>
                <a:gd name="connsiteY3" fmla="*/ 1445803 h 144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7579" h="1445803">
                  <a:moveTo>
                    <a:pt x="2505075" y="1445803"/>
                  </a:moveTo>
                  <a:lnTo>
                    <a:pt x="0" y="0"/>
                  </a:lnTo>
                  <a:lnTo>
                    <a:pt x="3877579" y="636178"/>
                  </a:lnTo>
                  <a:lnTo>
                    <a:pt x="2505075" y="1445803"/>
                  </a:lnTo>
                  <a:close/>
                </a:path>
              </a:pathLst>
            </a:custGeom>
            <a:solidFill>
              <a:srgbClr val="00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7" name="出自【趣你的PPT】(微信:qunideppt)：最优质的PPT资源库"/>
          <p:cNvCxnSpPr/>
          <p:nvPr/>
        </p:nvCxnSpPr>
        <p:spPr>
          <a:xfrm flipV="1">
            <a:off x="5243623" y="2306507"/>
            <a:ext cx="10632" cy="116268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出自【趣你的PPT】(微信:qunideppt)：最优质的PPT资源库"/>
          <p:cNvCxnSpPr/>
          <p:nvPr/>
        </p:nvCxnSpPr>
        <p:spPr>
          <a:xfrm flipV="1">
            <a:off x="5711455" y="3880125"/>
            <a:ext cx="10632" cy="116268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V="1">
            <a:off x="7083056" y="2887847"/>
            <a:ext cx="10632" cy="116268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出自【趣你的PPT】(微信:qunideppt)：最优质的PPT资源库"/>
          <p:cNvSpPr/>
          <p:nvPr/>
        </p:nvSpPr>
        <p:spPr>
          <a:xfrm>
            <a:off x="533236" y="4855486"/>
            <a:ext cx="2606100" cy="1011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363065" y="4471980"/>
            <a:ext cx="2752879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竞争力三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772072" y="2715713"/>
            <a:ext cx="2606100" cy="1011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905541" y="2332207"/>
            <a:ext cx="1585736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竞争力四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9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5660988" y="435408"/>
            <a:ext cx="100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715857" y="987203"/>
            <a:ext cx="8350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6982950" y="2259589"/>
            <a:ext cx="557527" cy="557527"/>
            <a:chOff x="664404" y="2968563"/>
            <a:chExt cx="347165" cy="347165"/>
          </a:xfrm>
          <a:solidFill>
            <a:schemeClr val="bg1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4404" y="2968563"/>
              <a:ext cx="347165" cy="347165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67 h 288"/>
                <a:gd name="T12" fmla="*/ 21 w 289"/>
                <a:gd name="T13" fmla="*/ 144 h 288"/>
                <a:gd name="T14" fmla="*/ 144 w 289"/>
                <a:gd name="T15" fmla="*/ 20 h 288"/>
                <a:gd name="T16" fmla="*/ 268 w 289"/>
                <a:gd name="T17" fmla="*/ 144 h 288"/>
                <a:gd name="T18" fmla="*/ 144 w 289"/>
                <a:gd name="T19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9" y="224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67"/>
                  </a:moveTo>
                  <a:cubicBezTo>
                    <a:pt x="76" y="267"/>
                    <a:pt x="21" y="212"/>
                    <a:pt x="21" y="144"/>
                  </a:cubicBezTo>
                  <a:cubicBezTo>
                    <a:pt x="21" y="76"/>
                    <a:pt x="76" y="20"/>
                    <a:pt x="144" y="20"/>
                  </a:cubicBezTo>
                  <a:cubicBezTo>
                    <a:pt x="213" y="20"/>
                    <a:pt x="268" y="76"/>
                    <a:pt x="268" y="144"/>
                  </a:cubicBezTo>
                  <a:cubicBezTo>
                    <a:pt x="268" y="212"/>
                    <a:pt x="213" y="267"/>
                    <a:pt x="144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5968" y="3160102"/>
              <a:ext cx="17957" cy="45889"/>
            </a:xfrm>
            <a:custGeom>
              <a:avLst/>
              <a:gdLst>
                <a:gd name="T0" fmla="*/ 0 w 15"/>
                <a:gd name="T1" fmla="*/ 0 h 38"/>
                <a:gd name="T2" fmla="*/ 0 w 15"/>
                <a:gd name="T3" fmla="*/ 38 h 38"/>
                <a:gd name="T4" fmla="*/ 15 w 15"/>
                <a:gd name="T5" fmla="*/ 20 h 38"/>
                <a:gd name="T6" fmla="*/ 0 w 1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ubicBezTo>
                    <a:pt x="15" y="7"/>
                    <a:pt x="5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044" y="3078299"/>
              <a:ext cx="17957" cy="43894"/>
            </a:xfrm>
            <a:custGeom>
              <a:avLst/>
              <a:gdLst>
                <a:gd name="T0" fmla="*/ 0 w 15"/>
                <a:gd name="T1" fmla="*/ 17 h 36"/>
                <a:gd name="T2" fmla="*/ 15 w 15"/>
                <a:gd name="T3" fmla="*/ 36 h 36"/>
                <a:gd name="T4" fmla="*/ 15 w 15"/>
                <a:gd name="T5" fmla="*/ 0 h 36"/>
                <a:gd name="T6" fmla="*/ 0 w 15"/>
                <a:gd name="T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0" y="17"/>
                  </a:moveTo>
                  <a:cubicBezTo>
                    <a:pt x="0" y="29"/>
                    <a:pt x="10" y="34"/>
                    <a:pt x="15" y="3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0" y="4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0317" y="3002481"/>
              <a:ext cx="277334" cy="279328"/>
            </a:xfrm>
            <a:custGeom>
              <a:avLst/>
              <a:gdLst>
                <a:gd name="T0" fmla="*/ 115 w 231"/>
                <a:gd name="T1" fmla="*/ 0 h 231"/>
                <a:gd name="T2" fmla="*/ 0 w 231"/>
                <a:gd name="T3" fmla="*/ 116 h 231"/>
                <a:gd name="T4" fmla="*/ 115 w 231"/>
                <a:gd name="T5" fmla="*/ 231 h 231"/>
                <a:gd name="T6" fmla="*/ 231 w 231"/>
                <a:gd name="T7" fmla="*/ 116 h 231"/>
                <a:gd name="T8" fmla="*/ 115 w 231"/>
                <a:gd name="T9" fmla="*/ 0 h 231"/>
                <a:gd name="T10" fmla="*/ 123 w 231"/>
                <a:gd name="T11" fmla="*/ 192 h 231"/>
                <a:gd name="T12" fmla="*/ 123 w 231"/>
                <a:gd name="T13" fmla="*/ 202 h 231"/>
                <a:gd name="T14" fmla="*/ 119 w 231"/>
                <a:gd name="T15" fmla="*/ 207 h 231"/>
                <a:gd name="T16" fmla="*/ 114 w 231"/>
                <a:gd name="T17" fmla="*/ 207 h 231"/>
                <a:gd name="T18" fmla="*/ 110 w 231"/>
                <a:gd name="T19" fmla="*/ 202 h 231"/>
                <a:gd name="T20" fmla="*/ 110 w 231"/>
                <a:gd name="T21" fmla="*/ 192 h 231"/>
                <a:gd name="T22" fmla="*/ 71 w 231"/>
                <a:gd name="T23" fmla="*/ 181 h 231"/>
                <a:gd name="T24" fmla="*/ 72 w 231"/>
                <a:gd name="T25" fmla="*/ 179 h 231"/>
                <a:gd name="T26" fmla="*/ 78 w 231"/>
                <a:gd name="T27" fmla="*/ 160 h 231"/>
                <a:gd name="T28" fmla="*/ 80 w 231"/>
                <a:gd name="T29" fmla="*/ 158 h 231"/>
                <a:gd name="T30" fmla="*/ 110 w 231"/>
                <a:gd name="T31" fmla="*/ 168 h 231"/>
                <a:gd name="T32" fmla="*/ 110 w 231"/>
                <a:gd name="T33" fmla="*/ 125 h 231"/>
                <a:gd name="T34" fmla="*/ 71 w 231"/>
                <a:gd name="T35" fmla="*/ 82 h 231"/>
                <a:gd name="T36" fmla="*/ 110 w 231"/>
                <a:gd name="T37" fmla="*/ 40 h 231"/>
                <a:gd name="T38" fmla="*/ 110 w 231"/>
                <a:gd name="T39" fmla="*/ 29 h 231"/>
                <a:gd name="T40" fmla="*/ 114 w 231"/>
                <a:gd name="T41" fmla="*/ 25 h 231"/>
                <a:gd name="T42" fmla="*/ 119 w 231"/>
                <a:gd name="T43" fmla="*/ 25 h 231"/>
                <a:gd name="T44" fmla="*/ 123 w 231"/>
                <a:gd name="T45" fmla="*/ 29 h 231"/>
                <a:gd name="T46" fmla="*/ 123 w 231"/>
                <a:gd name="T47" fmla="*/ 40 h 231"/>
                <a:gd name="T48" fmla="*/ 158 w 231"/>
                <a:gd name="T49" fmla="*/ 53 h 231"/>
                <a:gd name="T50" fmla="*/ 157 w 231"/>
                <a:gd name="T51" fmla="*/ 55 h 231"/>
                <a:gd name="T52" fmla="*/ 151 w 231"/>
                <a:gd name="T53" fmla="*/ 70 h 231"/>
                <a:gd name="T54" fmla="*/ 149 w 231"/>
                <a:gd name="T55" fmla="*/ 72 h 231"/>
                <a:gd name="T56" fmla="*/ 123 w 231"/>
                <a:gd name="T57" fmla="*/ 63 h 231"/>
                <a:gd name="T58" fmla="*/ 123 w 231"/>
                <a:gd name="T59" fmla="*/ 104 h 231"/>
                <a:gd name="T60" fmla="*/ 162 w 231"/>
                <a:gd name="T61" fmla="*/ 149 h 231"/>
                <a:gd name="T62" fmla="*/ 123 w 231"/>
                <a:gd name="T63" fmla="*/ 19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1"/>
                    <a:pt x="115" y="231"/>
                  </a:cubicBezTo>
                  <a:cubicBezTo>
                    <a:pt x="179" y="231"/>
                    <a:pt x="231" y="180"/>
                    <a:pt x="231" y="116"/>
                  </a:cubicBezTo>
                  <a:cubicBezTo>
                    <a:pt x="231" y="52"/>
                    <a:pt x="179" y="0"/>
                    <a:pt x="115" y="0"/>
                  </a:cubicBezTo>
                  <a:close/>
                  <a:moveTo>
                    <a:pt x="123" y="19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6"/>
                    <a:pt x="123" y="207"/>
                    <a:pt x="119" y="207"/>
                  </a:cubicBezTo>
                  <a:cubicBezTo>
                    <a:pt x="114" y="207"/>
                    <a:pt x="114" y="207"/>
                    <a:pt x="114" y="207"/>
                  </a:cubicBezTo>
                  <a:cubicBezTo>
                    <a:pt x="110" y="207"/>
                    <a:pt x="110" y="206"/>
                    <a:pt x="110" y="20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2" y="192"/>
                    <a:pt x="71" y="187"/>
                    <a:pt x="71" y="181"/>
                  </a:cubicBezTo>
                  <a:cubicBezTo>
                    <a:pt x="71" y="180"/>
                    <a:pt x="71" y="180"/>
                    <a:pt x="72" y="17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9" y="158"/>
                    <a:pt x="80" y="158"/>
                  </a:cubicBezTo>
                  <a:cubicBezTo>
                    <a:pt x="81" y="158"/>
                    <a:pt x="96" y="167"/>
                    <a:pt x="110" y="16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6" y="119"/>
                    <a:pt x="71" y="111"/>
                    <a:pt x="71" y="82"/>
                  </a:cubicBezTo>
                  <a:cubicBezTo>
                    <a:pt x="71" y="50"/>
                    <a:pt x="99" y="40"/>
                    <a:pt x="110" y="4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5"/>
                    <a:pt x="110" y="25"/>
                    <a:pt x="114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3" y="25"/>
                    <a:pt x="123" y="25"/>
                    <a:pt x="123" y="29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30" y="40"/>
                    <a:pt x="158" y="45"/>
                    <a:pt x="158" y="53"/>
                  </a:cubicBezTo>
                  <a:cubicBezTo>
                    <a:pt x="158" y="54"/>
                    <a:pt x="158" y="54"/>
                    <a:pt x="157" y="55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1"/>
                    <a:pt x="150" y="72"/>
                    <a:pt x="149" y="72"/>
                  </a:cubicBezTo>
                  <a:cubicBezTo>
                    <a:pt x="147" y="72"/>
                    <a:pt x="133" y="63"/>
                    <a:pt x="123" y="63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38" y="111"/>
                    <a:pt x="162" y="121"/>
                    <a:pt x="162" y="149"/>
                  </a:cubicBezTo>
                  <a:cubicBezTo>
                    <a:pt x="162" y="180"/>
                    <a:pt x="138" y="190"/>
                    <a:pt x="123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37257" y="2263281"/>
            <a:ext cx="486538" cy="550136"/>
          </a:xfrm>
          <a:custGeom>
            <a:avLst/>
            <a:gdLst>
              <a:gd name="T0" fmla="*/ 185 w 253"/>
              <a:gd name="T1" fmla="*/ 37 h 287"/>
              <a:gd name="T2" fmla="*/ 127 w 253"/>
              <a:gd name="T3" fmla="*/ 0 h 287"/>
              <a:gd name="T4" fmla="*/ 126 w 253"/>
              <a:gd name="T5" fmla="*/ 0 h 287"/>
              <a:gd name="T6" fmla="*/ 69 w 253"/>
              <a:gd name="T7" fmla="*/ 37 h 287"/>
              <a:gd name="T8" fmla="*/ 0 w 253"/>
              <a:gd name="T9" fmla="*/ 30 h 287"/>
              <a:gd name="T10" fmla="*/ 0 w 253"/>
              <a:gd name="T11" fmla="*/ 30 h 287"/>
              <a:gd name="T12" fmla="*/ 0 w 253"/>
              <a:gd name="T13" fmla="*/ 97 h 287"/>
              <a:gd name="T14" fmla="*/ 0 w 253"/>
              <a:gd name="T15" fmla="*/ 98 h 287"/>
              <a:gd name="T16" fmla="*/ 14 w 253"/>
              <a:gd name="T17" fmla="*/ 170 h 287"/>
              <a:gd name="T18" fmla="*/ 49 w 253"/>
              <a:gd name="T19" fmla="*/ 229 h 287"/>
              <a:gd name="T20" fmla="*/ 122 w 253"/>
              <a:gd name="T21" fmla="*/ 284 h 287"/>
              <a:gd name="T22" fmla="*/ 127 w 253"/>
              <a:gd name="T23" fmla="*/ 287 h 287"/>
              <a:gd name="T24" fmla="*/ 132 w 253"/>
              <a:gd name="T25" fmla="*/ 284 h 287"/>
              <a:gd name="T26" fmla="*/ 204 w 253"/>
              <a:gd name="T27" fmla="*/ 229 h 287"/>
              <a:gd name="T28" fmla="*/ 240 w 253"/>
              <a:gd name="T29" fmla="*/ 170 h 287"/>
              <a:gd name="T30" fmla="*/ 253 w 253"/>
              <a:gd name="T31" fmla="*/ 98 h 287"/>
              <a:gd name="T32" fmla="*/ 253 w 253"/>
              <a:gd name="T33" fmla="*/ 30 h 287"/>
              <a:gd name="T34" fmla="*/ 253 w 253"/>
              <a:gd name="T35" fmla="*/ 30 h 287"/>
              <a:gd name="T36" fmla="*/ 185 w 253"/>
              <a:gd name="T37" fmla="*/ 37 h 287"/>
              <a:gd name="T38" fmla="*/ 219 w 253"/>
              <a:gd name="T39" fmla="*/ 101 h 287"/>
              <a:gd name="T40" fmla="*/ 208 w 253"/>
              <a:gd name="T41" fmla="*/ 159 h 287"/>
              <a:gd name="T42" fmla="*/ 182 w 253"/>
              <a:gd name="T43" fmla="*/ 204 h 287"/>
              <a:gd name="T44" fmla="*/ 180 w 253"/>
              <a:gd name="T45" fmla="*/ 205 h 287"/>
              <a:gd name="T46" fmla="*/ 127 w 253"/>
              <a:gd name="T47" fmla="*/ 249 h 287"/>
              <a:gd name="T48" fmla="*/ 73 w 253"/>
              <a:gd name="T49" fmla="*/ 205 h 287"/>
              <a:gd name="T50" fmla="*/ 72 w 253"/>
              <a:gd name="T51" fmla="*/ 204 h 287"/>
              <a:gd name="T52" fmla="*/ 45 w 253"/>
              <a:gd name="T53" fmla="*/ 159 h 287"/>
              <a:gd name="T54" fmla="*/ 34 w 253"/>
              <a:gd name="T55" fmla="*/ 101 h 287"/>
              <a:gd name="T56" fmla="*/ 34 w 253"/>
              <a:gd name="T57" fmla="*/ 75 h 287"/>
              <a:gd name="T58" fmla="*/ 79 w 253"/>
              <a:gd name="T59" fmla="*/ 73 h 287"/>
              <a:gd name="T60" fmla="*/ 126 w 253"/>
              <a:gd name="T61" fmla="*/ 48 h 287"/>
              <a:gd name="T62" fmla="*/ 174 w 253"/>
              <a:gd name="T63" fmla="*/ 73 h 287"/>
              <a:gd name="T64" fmla="*/ 219 w 253"/>
              <a:gd name="T65" fmla="*/ 75 h 287"/>
              <a:gd name="T66" fmla="*/ 219 w 253"/>
              <a:gd name="T67" fmla="*/ 10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3" h="287">
                <a:moveTo>
                  <a:pt x="185" y="37"/>
                </a:moveTo>
                <a:cubicBezTo>
                  <a:pt x="156" y="32"/>
                  <a:pt x="129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2"/>
                  <a:pt x="69" y="37"/>
                </a:cubicBezTo>
                <a:cubicBezTo>
                  <a:pt x="40" y="42"/>
                  <a:pt x="2" y="29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3" y="141"/>
                  <a:pt x="14" y="170"/>
                </a:cubicBezTo>
                <a:cubicBezTo>
                  <a:pt x="24" y="199"/>
                  <a:pt x="44" y="223"/>
                  <a:pt x="49" y="229"/>
                </a:cubicBezTo>
                <a:cubicBezTo>
                  <a:pt x="53" y="233"/>
                  <a:pt x="81" y="263"/>
                  <a:pt x="122" y="284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32" y="284"/>
                  <a:pt x="132" y="284"/>
                  <a:pt x="132" y="284"/>
                </a:cubicBezTo>
                <a:cubicBezTo>
                  <a:pt x="173" y="263"/>
                  <a:pt x="201" y="233"/>
                  <a:pt x="204" y="229"/>
                </a:cubicBezTo>
                <a:cubicBezTo>
                  <a:pt x="210" y="223"/>
                  <a:pt x="230" y="199"/>
                  <a:pt x="240" y="170"/>
                </a:cubicBezTo>
                <a:cubicBezTo>
                  <a:pt x="250" y="141"/>
                  <a:pt x="253" y="99"/>
                  <a:pt x="253" y="98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2" y="29"/>
                  <a:pt x="214" y="42"/>
                  <a:pt x="185" y="37"/>
                </a:cubicBezTo>
                <a:close/>
                <a:moveTo>
                  <a:pt x="219" y="101"/>
                </a:moveTo>
                <a:cubicBezTo>
                  <a:pt x="219" y="105"/>
                  <a:pt x="216" y="137"/>
                  <a:pt x="208" y="159"/>
                </a:cubicBezTo>
                <a:cubicBezTo>
                  <a:pt x="200" y="183"/>
                  <a:pt x="183" y="202"/>
                  <a:pt x="182" y="204"/>
                </a:cubicBezTo>
                <a:cubicBezTo>
                  <a:pt x="180" y="205"/>
                  <a:pt x="180" y="205"/>
                  <a:pt x="180" y="205"/>
                </a:cubicBezTo>
                <a:cubicBezTo>
                  <a:pt x="180" y="205"/>
                  <a:pt x="158" y="230"/>
                  <a:pt x="127" y="249"/>
                </a:cubicBezTo>
                <a:cubicBezTo>
                  <a:pt x="95" y="230"/>
                  <a:pt x="73" y="205"/>
                  <a:pt x="73" y="205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0" y="202"/>
                  <a:pt x="53" y="183"/>
                  <a:pt x="45" y="159"/>
                </a:cubicBezTo>
                <a:cubicBezTo>
                  <a:pt x="37" y="137"/>
                  <a:pt x="35" y="105"/>
                  <a:pt x="34" y="101"/>
                </a:cubicBezTo>
                <a:cubicBezTo>
                  <a:pt x="34" y="75"/>
                  <a:pt x="34" y="75"/>
                  <a:pt x="34" y="75"/>
                </a:cubicBezTo>
                <a:cubicBezTo>
                  <a:pt x="44" y="73"/>
                  <a:pt x="62" y="76"/>
                  <a:pt x="79" y="73"/>
                </a:cubicBezTo>
                <a:cubicBezTo>
                  <a:pt x="101" y="69"/>
                  <a:pt x="124" y="48"/>
                  <a:pt x="126" y="48"/>
                </a:cubicBezTo>
                <a:cubicBezTo>
                  <a:pt x="129" y="48"/>
                  <a:pt x="151" y="69"/>
                  <a:pt x="174" y="73"/>
                </a:cubicBezTo>
                <a:cubicBezTo>
                  <a:pt x="191" y="76"/>
                  <a:pt x="209" y="73"/>
                  <a:pt x="219" y="75"/>
                </a:cubicBezTo>
                <a:lnTo>
                  <a:pt x="219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4552615" y="2264388"/>
            <a:ext cx="372927" cy="498256"/>
            <a:chOff x="6034088" y="4592639"/>
            <a:chExt cx="193675" cy="258763"/>
          </a:xfrm>
          <a:solidFill>
            <a:schemeClr val="bg1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4088" y="4592639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675189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11701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48214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84726"/>
              <a:ext cx="1079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2092342" y="2317874"/>
            <a:ext cx="409253" cy="479914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1364176" y="3846054"/>
            <a:ext cx="167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00EB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en-US" altLang="zh-CN" sz="2800" b="1" kern="0" dirty="0">
              <a:solidFill>
                <a:srgbClr val="00EB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653650" y="4486725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653650" y="4894157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1653650" y="5301589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653650" y="5709021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3884249" y="3846054"/>
            <a:ext cx="167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00EB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800" b="1" kern="0" dirty="0">
              <a:solidFill>
                <a:srgbClr val="00EB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4173723" y="4486725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4173723" y="4894157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4173723" y="5301589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竞争对手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4072786" y="5709021"/>
            <a:ext cx="137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6261249" y="3846054"/>
            <a:ext cx="2026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00EB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产品和经营</a:t>
            </a:r>
            <a:endParaRPr lang="en-US" altLang="zh-CN" sz="2800" b="1" kern="0" dirty="0">
              <a:solidFill>
                <a:srgbClr val="00EB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6711585" y="4486725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6608502" y="4894157"/>
            <a:ext cx="138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产品竞争力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6711585" y="5301589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销售渠道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6730636" y="5709021"/>
            <a:ext cx="137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经营数据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8767245" y="3846054"/>
            <a:ext cx="2026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00EB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风险与管理</a:t>
            </a:r>
            <a:endParaRPr lang="en-US" altLang="zh-CN" sz="2800" b="1" kern="0" dirty="0">
              <a:solidFill>
                <a:srgbClr val="00EB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9217581" y="4486725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风险预测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9236632" y="4894157"/>
            <a:ext cx="138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9217581" y="5301589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财务计划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8850529" y="5709021"/>
            <a:ext cx="185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资金使用与进度</a:t>
            </a:r>
            <a:endParaRPr lang="en-US" altLang="zh-CN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1364176" y="1631632"/>
            <a:ext cx="1724025" cy="1724025"/>
          </a:xfrm>
          <a:prstGeom prst="diamond">
            <a:avLst/>
          </a:prstGeom>
          <a:noFill/>
          <a:ln>
            <a:solidFill>
              <a:srgbClr val="0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3861839" y="1631632"/>
            <a:ext cx="1724025" cy="1724025"/>
          </a:xfrm>
          <a:prstGeom prst="diamond">
            <a:avLst/>
          </a:prstGeom>
          <a:noFill/>
          <a:ln>
            <a:solidFill>
              <a:srgbClr val="0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>
            <a:off x="6399700" y="1631632"/>
            <a:ext cx="1724025" cy="1724025"/>
          </a:xfrm>
          <a:prstGeom prst="diamond">
            <a:avLst/>
          </a:prstGeom>
          <a:noFill/>
          <a:ln>
            <a:solidFill>
              <a:srgbClr val="0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>
            <a:off x="8918068" y="1631632"/>
            <a:ext cx="1724025" cy="1724025"/>
          </a:xfrm>
          <a:prstGeom prst="diamond">
            <a:avLst/>
          </a:prstGeom>
          <a:noFill/>
          <a:ln>
            <a:solidFill>
              <a:srgbClr val="0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-165640" y="0"/>
            <a:ext cx="1819290" cy="1918923"/>
            <a:chOff x="-250832" y="0"/>
            <a:chExt cx="3402522" cy="3588860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 rot="5400000">
              <a:off x="-385471" y="385470"/>
              <a:ext cx="3588860" cy="28179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 rot="656905">
              <a:off x="-250832" y="243234"/>
              <a:ext cx="3402522" cy="2432918"/>
            </a:xfrm>
            <a:custGeom>
              <a:avLst/>
              <a:gdLst>
                <a:gd name="connsiteX0" fmla="*/ 0 w 3402522"/>
                <a:gd name="connsiteY0" fmla="*/ 58806 h 2432918"/>
                <a:gd name="connsiteX1" fmla="*/ 303992 w 3402522"/>
                <a:gd name="connsiteY1" fmla="*/ 0 h 2432918"/>
                <a:gd name="connsiteX2" fmla="*/ 3402522 w 3402522"/>
                <a:gd name="connsiteY2" fmla="*/ 2432918 h 2432918"/>
                <a:gd name="connsiteX3" fmla="*/ 459263 w 3402522"/>
                <a:gd name="connsiteY3" fmla="*/ 2432918 h 243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2522" h="2432918">
                  <a:moveTo>
                    <a:pt x="0" y="58806"/>
                  </a:moveTo>
                  <a:lnTo>
                    <a:pt x="303992" y="0"/>
                  </a:lnTo>
                  <a:lnTo>
                    <a:pt x="3402522" y="2432918"/>
                  </a:lnTo>
                  <a:lnTo>
                    <a:pt x="459263" y="2432918"/>
                  </a:lnTo>
                  <a:close/>
                </a:path>
              </a:pathLst>
            </a:custGeom>
            <a:solidFill>
              <a:srgbClr val="00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6" name="出自【趣你的PPT】(微信:qunideppt)：最优质的PPT资源库"/>
          <p:cNvSpPr/>
          <p:nvPr/>
        </p:nvSpPr>
        <p:spPr>
          <a:xfrm rot="6414501">
            <a:off x="10496365" y="5027025"/>
            <a:ext cx="2829065" cy="1363992"/>
          </a:xfrm>
          <a:custGeom>
            <a:avLst/>
            <a:gdLst>
              <a:gd name="connsiteX0" fmla="*/ 0 w 4437562"/>
              <a:gd name="connsiteY0" fmla="*/ 2139505 h 2139505"/>
              <a:gd name="connsiteX1" fmla="*/ 0 w 4437562"/>
              <a:gd name="connsiteY1" fmla="*/ 1132918 h 2139505"/>
              <a:gd name="connsiteX2" fmla="*/ 3726919 w 4437562"/>
              <a:gd name="connsiteY2" fmla="*/ 0 h 2139505"/>
              <a:gd name="connsiteX3" fmla="*/ 3806086 w 4437562"/>
              <a:gd name="connsiteY3" fmla="*/ 62160 h 2139505"/>
              <a:gd name="connsiteX4" fmla="*/ 4437562 w 4437562"/>
              <a:gd name="connsiteY4" fmla="*/ 2139505 h 213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62" h="2139505">
                <a:moveTo>
                  <a:pt x="0" y="2139505"/>
                </a:moveTo>
                <a:lnTo>
                  <a:pt x="0" y="1132918"/>
                </a:lnTo>
                <a:lnTo>
                  <a:pt x="3726919" y="0"/>
                </a:lnTo>
                <a:lnTo>
                  <a:pt x="3806086" y="62160"/>
                </a:lnTo>
                <a:lnTo>
                  <a:pt x="4437562" y="2139505"/>
                </a:lnTo>
                <a:close/>
              </a:path>
            </a:pathLst>
          </a:cu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243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经营数据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经营数据</a:t>
            </a:r>
          </a:p>
        </p:txBody>
      </p:sp>
      <p:cxnSp>
        <p:nvCxnSpPr>
          <p:cNvPr id="39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出自【趣你的PPT】(微信:qunideppt)：最优质的PPT资源库"/>
          <p:cNvSpPr/>
          <p:nvPr/>
        </p:nvSpPr>
        <p:spPr>
          <a:xfrm>
            <a:off x="1358972" y="2096078"/>
            <a:ext cx="1871332" cy="1871332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1358973" y="2096079"/>
            <a:ext cx="1871331" cy="1871331"/>
          </a:xfrm>
          <a:prstGeom prst="pie">
            <a:avLst>
              <a:gd name="adj1" fmla="val 3560961"/>
              <a:gd name="adj2" fmla="val 18144725"/>
            </a:avLst>
          </a:prstGeom>
          <a:solidFill>
            <a:srgbClr val="00EB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prstClr val="white"/>
                </a:solidFill>
              </a:rPr>
              <a:t>v</a:t>
            </a:r>
            <a:endParaRPr lang="bg-BG" kern="0" dirty="0">
              <a:solidFill>
                <a:prstClr val="white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1527340" y="2271928"/>
            <a:ext cx="1534592" cy="1534591"/>
          </a:xfrm>
          <a:prstGeom prst="ellipse">
            <a:avLst/>
          </a:prstGeom>
          <a:solidFill>
            <a:srgbClr val="FBFB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>
              <a:solidFill>
                <a:prstClr val="white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3880312" y="2086996"/>
            <a:ext cx="1871332" cy="1871332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>
              <a:solidFill>
                <a:prstClr val="white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3880313" y="2086997"/>
            <a:ext cx="1871331" cy="1871331"/>
          </a:xfrm>
          <a:prstGeom prst="pie">
            <a:avLst>
              <a:gd name="adj1" fmla="val 19306455"/>
              <a:gd name="adj2" fmla="val 12424659"/>
            </a:avLst>
          </a:prstGeom>
          <a:solidFill>
            <a:srgbClr val="00EB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prstClr val="white"/>
                </a:solidFill>
              </a:rPr>
              <a:t>v</a:t>
            </a:r>
            <a:endParaRPr lang="bg-BG" kern="0" dirty="0">
              <a:solidFill>
                <a:prstClr val="white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6401650" y="2086995"/>
            <a:ext cx="1871332" cy="1871332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>
              <a:solidFill>
                <a:prstClr val="white"/>
              </a:solidFill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6401651" y="2086996"/>
            <a:ext cx="1871331" cy="1871331"/>
          </a:xfrm>
          <a:prstGeom prst="pie">
            <a:avLst>
              <a:gd name="adj1" fmla="val 2607215"/>
              <a:gd name="adj2" fmla="val 148514"/>
            </a:avLst>
          </a:prstGeom>
          <a:solidFill>
            <a:srgbClr val="00EB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dirty="0">
              <a:solidFill>
                <a:prstClr val="white"/>
              </a:solidFill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8922989" y="2096078"/>
            <a:ext cx="1871332" cy="1871332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>
              <a:solidFill>
                <a:prstClr val="white"/>
              </a:solidFill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8922990" y="2096079"/>
            <a:ext cx="1871331" cy="1871331"/>
          </a:xfrm>
          <a:prstGeom prst="pie">
            <a:avLst>
              <a:gd name="adj1" fmla="val 17782005"/>
              <a:gd name="adj2" fmla="val 5927915"/>
            </a:avLst>
          </a:prstGeom>
          <a:solidFill>
            <a:srgbClr val="00EB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dirty="0">
              <a:solidFill>
                <a:prstClr val="white"/>
              </a:solidFill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58840" y="2720386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878787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80%</a:t>
            </a:r>
            <a:endParaRPr lang="bg-BG" sz="4000" dirty="0">
              <a:solidFill>
                <a:srgbClr val="878787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4050643" y="2253677"/>
            <a:ext cx="1534592" cy="1534591"/>
          </a:xfrm>
          <a:prstGeom prst="ellipse">
            <a:avLst/>
          </a:prstGeom>
          <a:solidFill>
            <a:srgbClr val="FBFB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>
              <a:solidFill>
                <a:prstClr val="white"/>
              </a:solidFill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4329440" y="270827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878787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87%</a:t>
            </a:r>
            <a:endParaRPr lang="bg-BG" sz="4000" dirty="0">
              <a:solidFill>
                <a:srgbClr val="878787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6568606" y="2265551"/>
            <a:ext cx="1534592" cy="1534591"/>
          </a:xfrm>
          <a:prstGeom prst="ellipse">
            <a:avLst/>
          </a:prstGeom>
          <a:solidFill>
            <a:srgbClr val="FBFB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>
              <a:solidFill>
                <a:prstClr val="white"/>
              </a:solidFill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6778294" y="2708278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878787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93%</a:t>
            </a:r>
            <a:endParaRPr lang="bg-BG" sz="4000" dirty="0">
              <a:solidFill>
                <a:srgbClr val="878787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9085418" y="2271927"/>
            <a:ext cx="1534592" cy="1534591"/>
          </a:xfrm>
          <a:prstGeom prst="ellipse">
            <a:avLst/>
          </a:prstGeom>
          <a:solidFill>
            <a:srgbClr val="FBFB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>
              <a:solidFill>
                <a:prstClr val="white"/>
              </a:solidFill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9316915" y="2717361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878787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65%</a:t>
            </a:r>
            <a:endParaRPr lang="bg-BG" sz="4000" dirty="0">
              <a:solidFill>
                <a:srgbClr val="878787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1314438" y="4392869"/>
            <a:ext cx="1960396" cy="1983224"/>
            <a:chOff x="1283958" y="4291269"/>
            <a:chExt cx="1960396" cy="1983224"/>
          </a:xfrm>
        </p:grpSpPr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1283958" y="4653280"/>
              <a:ext cx="1960396" cy="1621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1529156" y="4291269"/>
              <a:ext cx="1502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3844924" y="4392869"/>
            <a:ext cx="1960396" cy="1983224"/>
            <a:chOff x="1283958" y="4291269"/>
            <a:chExt cx="1960396" cy="1983224"/>
          </a:xfrm>
        </p:grpSpPr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1283958" y="4653280"/>
              <a:ext cx="1960396" cy="1621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1529156" y="4291269"/>
              <a:ext cx="1502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6355704" y="4392869"/>
            <a:ext cx="1960396" cy="1983224"/>
            <a:chOff x="1283958" y="4291269"/>
            <a:chExt cx="1960396" cy="1983224"/>
          </a:xfrm>
        </p:grpSpPr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1283958" y="4653280"/>
              <a:ext cx="1960396" cy="1621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1529156" y="4291269"/>
              <a:ext cx="1502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8922989" y="4392869"/>
            <a:ext cx="1960396" cy="1983224"/>
            <a:chOff x="1283958" y="4291269"/>
            <a:chExt cx="1960396" cy="1983224"/>
          </a:xfrm>
        </p:grpSpPr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1283958" y="4653280"/>
              <a:ext cx="1960396" cy="1621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模板来自公众号：一分钟学会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1529156" y="4291269"/>
              <a:ext cx="1502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45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 rot="5588898">
            <a:off x="3993461" y="4538979"/>
            <a:ext cx="269920" cy="409575"/>
          </a:xfrm>
          <a:custGeom>
            <a:avLst/>
            <a:gdLst>
              <a:gd name="connsiteX0" fmla="*/ 0 w 269920"/>
              <a:gd name="connsiteY0" fmla="*/ 409575 h 409575"/>
              <a:gd name="connsiteX1" fmla="*/ 0 w 269920"/>
              <a:gd name="connsiteY1" fmla="*/ 0 h 409575"/>
              <a:gd name="connsiteX2" fmla="*/ 261445 w 269920"/>
              <a:gd name="connsiteY2" fmla="*/ 255503 h 409575"/>
              <a:gd name="connsiteX3" fmla="*/ 269920 w 269920"/>
              <a:gd name="connsiteY3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20" h="409575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133725" y="1495424"/>
            <a:ext cx="419100" cy="4095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0" y="2118454"/>
            <a:ext cx="12192000" cy="2714625"/>
          </a:xfrm>
          <a:prstGeom prst="rec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1000125" y="1485900"/>
            <a:ext cx="3076575" cy="3381375"/>
          </a:xfrm>
          <a:custGeom>
            <a:avLst/>
            <a:gdLst>
              <a:gd name="connsiteX0" fmla="*/ 0 w 3076575"/>
              <a:gd name="connsiteY0" fmla="*/ 0 h 3381375"/>
              <a:gd name="connsiteX1" fmla="*/ 3076575 w 3076575"/>
              <a:gd name="connsiteY1" fmla="*/ 0 h 3381375"/>
              <a:gd name="connsiteX2" fmla="*/ 3076575 w 3076575"/>
              <a:gd name="connsiteY2" fmla="*/ 3381375 h 3381375"/>
              <a:gd name="connsiteX3" fmla="*/ 0 w 3076575"/>
              <a:gd name="connsiteY3" fmla="*/ 3381375 h 3381375"/>
              <a:gd name="connsiteX4" fmla="*/ 0 w 3076575"/>
              <a:gd name="connsiteY4" fmla="*/ 0 h 3381375"/>
              <a:gd name="connsiteX0" fmla="*/ 0 w 3076575"/>
              <a:gd name="connsiteY0" fmla="*/ 0 h 3381375"/>
              <a:gd name="connsiteX1" fmla="*/ 2143125 w 3076575"/>
              <a:gd name="connsiteY1" fmla="*/ 9525 h 3381375"/>
              <a:gd name="connsiteX2" fmla="*/ 3076575 w 3076575"/>
              <a:gd name="connsiteY2" fmla="*/ 3381375 h 3381375"/>
              <a:gd name="connsiteX3" fmla="*/ 0 w 3076575"/>
              <a:gd name="connsiteY3" fmla="*/ 3381375 h 3381375"/>
              <a:gd name="connsiteX4" fmla="*/ 0 w 3076575"/>
              <a:gd name="connsiteY4" fmla="*/ 0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575" h="33813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076825" y="2504251"/>
            <a:ext cx="5401016" cy="2114460"/>
            <a:chOff x="4723177" y="2718279"/>
            <a:chExt cx="5401016" cy="2114460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4723177" y="2718279"/>
              <a:ext cx="54010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80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风险与管理</a:t>
              </a:r>
              <a:endParaRPr lang="en-US" altLang="zh-CN" sz="8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6005674" y="4055975"/>
              <a:ext cx="110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风险预测</a:t>
              </a:r>
              <a:endPara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6024725" y="4463407"/>
              <a:ext cx="1389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  <a:endPara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7265547" y="4055975"/>
              <a:ext cx="110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财务计划</a:t>
              </a:r>
              <a:endPara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7265547" y="4463407"/>
              <a:ext cx="185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资金使用与进度</a:t>
              </a:r>
              <a:endPara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42592" y="2592965"/>
            <a:ext cx="1464925" cy="1656414"/>
          </a:xfrm>
          <a:custGeom>
            <a:avLst/>
            <a:gdLst>
              <a:gd name="T0" fmla="*/ 185 w 253"/>
              <a:gd name="T1" fmla="*/ 37 h 287"/>
              <a:gd name="T2" fmla="*/ 127 w 253"/>
              <a:gd name="T3" fmla="*/ 0 h 287"/>
              <a:gd name="T4" fmla="*/ 126 w 253"/>
              <a:gd name="T5" fmla="*/ 0 h 287"/>
              <a:gd name="T6" fmla="*/ 69 w 253"/>
              <a:gd name="T7" fmla="*/ 37 h 287"/>
              <a:gd name="T8" fmla="*/ 0 w 253"/>
              <a:gd name="T9" fmla="*/ 30 h 287"/>
              <a:gd name="T10" fmla="*/ 0 w 253"/>
              <a:gd name="T11" fmla="*/ 30 h 287"/>
              <a:gd name="T12" fmla="*/ 0 w 253"/>
              <a:gd name="T13" fmla="*/ 97 h 287"/>
              <a:gd name="T14" fmla="*/ 0 w 253"/>
              <a:gd name="T15" fmla="*/ 98 h 287"/>
              <a:gd name="T16" fmla="*/ 14 w 253"/>
              <a:gd name="T17" fmla="*/ 170 h 287"/>
              <a:gd name="T18" fmla="*/ 49 w 253"/>
              <a:gd name="T19" fmla="*/ 229 h 287"/>
              <a:gd name="T20" fmla="*/ 122 w 253"/>
              <a:gd name="T21" fmla="*/ 284 h 287"/>
              <a:gd name="T22" fmla="*/ 127 w 253"/>
              <a:gd name="T23" fmla="*/ 287 h 287"/>
              <a:gd name="T24" fmla="*/ 132 w 253"/>
              <a:gd name="T25" fmla="*/ 284 h 287"/>
              <a:gd name="T26" fmla="*/ 204 w 253"/>
              <a:gd name="T27" fmla="*/ 229 h 287"/>
              <a:gd name="T28" fmla="*/ 240 w 253"/>
              <a:gd name="T29" fmla="*/ 170 h 287"/>
              <a:gd name="T30" fmla="*/ 253 w 253"/>
              <a:gd name="T31" fmla="*/ 98 h 287"/>
              <a:gd name="T32" fmla="*/ 253 w 253"/>
              <a:gd name="T33" fmla="*/ 30 h 287"/>
              <a:gd name="T34" fmla="*/ 253 w 253"/>
              <a:gd name="T35" fmla="*/ 30 h 287"/>
              <a:gd name="T36" fmla="*/ 185 w 253"/>
              <a:gd name="T37" fmla="*/ 37 h 287"/>
              <a:gd name="T38" fmla="*/ 219 w 253"/>
              <a:gd name="T39" fmla="*/ 101 h 287"/>
              <a:gd name="T40" fmla="*/ 208 w 253"/>
              <a:gd name="T41" fmla="*/ 159 h 287"/>
              <a:gd name="T42" fmla="*/ 182 w 253"/>
              <a:gd name="T43" fmla="*/ 204 h 287"/>
              <a:gd name="T44" fmla="*/ 180 w 253"/>
              <a:gd name="T45" fmla="*/ 205 h 287"/>
              <a:gd name="T46" fmla="*/ 127 w 253"/>
              <a:gd name="T47" fmla="*/ 249 h 287"/>
              <a:gd name="T48" fmla="*/ 73 w 253"/>
              <a:gd name="T49" fmla="*/ 205 h 287"/>
              <a:gd name="T50" fmla="*/ 72 w 253"/>
              <a:gd name="T51" fmla="*/ 204 h 287"/>
              <a:gd name="T52" fmla="*/ 45 w 253"/>
              <a:gd name="T53" fmla="*/ 159 h 287"/>
              <a:gd name="T54" fmla="*/ 34 w 253"/>
              <a:gd name="T55" fmla="*/ 101 h 287"/>
              <a:gd name="T56" fmla="*/ 34 w 253"/>
              <a:gd name="T57" fmla="*/ 75 h 287"/>
              <a:gd name="T58" fmla="*/ 79 w 253"/>
              <a:gd name="T59" fmla="*/ 73 h 287"/>
              <a:gd name="T60" fmla="*/ 126 w 253"/>
              <a:gd name="T61" fmla="*/ 48 h 287"/>
              <a:gd name="T62" fmla="*/ 174 w 253"/>
              <a:gd name="T63" fmla="*/ 73 h 287"/>
              <a:gd name="T64" fmla="*/ 219 w 253"/>
              <a:gd name="T65" fmla="*/ 75 h 287"/>
              <a:gd name="T66" fmla="*/ 219 w 253"/>
              <a:gd name="T67" fmla="*/ 10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3" h="287">
                <a:moveTo>
                  <a:pt x="185" y="37"/>
                </a:moveTo>
                <a:cubicBezTo>
                  <a:pt x="156" y="32"/>
                  <a:pt x="129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2"/>
                  <a:pt x="69" y="37"/>
                </a:cubicBezTo>
                <a:cubicBezTo>
                  <a:pt x="40" y="42"/>
                  <a:pt x="2" y="29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3" y="141"/>
                  <a:pt x="14" y="170"/>
                </a:cubicBezTo>
                <a:cubicBezTo>
                  <a:pt x="24" y="199"/>
                  <a:pt x="44" y="223"/>
                  <a:pt x="49" y="229"/>
                </a:cubicBezTo>
                <a:cubicBezTo>
                  <a:pt x="53" y="233"/>
                  <a:pt x="81" y="263"/>
                  <a:pt x="122" y="284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32" y="284"/>
                  <a:pt x="132" y="284"/>
                  <a:pt x="132" y="284"/>
                </a:cubicBezTo>
                <a:cubicBezTo>
                  <a:pt x="173" y="263"/>
                  <a:pt x="201" y="233"/>
                  <a:pt x="204" y="229"/>
                </a:cubicBezTo>
                <a:cubicBezTo>
                  <a:pt x="210" y="223"/>
                  <a:pt x="230" y="199"/>
                  <a:pt x="240" y="170"/>
                </a:cubicBezTo>
                <a:cubicBezTo>
                  <a:pt x="250" y="141"/>
                  <a:pt x="253" y="99"/>
                  <a:pt x="253" y="98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2" y="29"/>
                  <a:pt x="214" y="42"/>
                  <a:pt x="185" y="37"/>
                </a:cubicBezTo>
                <a:close/>
                <a:moveTo>
                  <a:pt x="219" y="101"/>
                </a:moveTo>
                <a:cubicBezTo>
                  <a:pt x="219" y="105"/>
                  <a:pt x="216" y="137"/>
                  <a:pt x="208" y="159"/>
                </a:cubicBezTo>
                <a:cubicBezTo>
                  <a:pt x="200" y="183"/>
                  <a:pt x="183" y="202"/>
                  <a:pt x="182" y="204"/>
                </a:cubicBezTo>
                <a:cubicBezTo>
                  <a:pt x="180" y="205"/>
                  <a:pt x="180" y="205"/>
                  <a:pt x="180" y="205"/>
                </a:cubicBezTo>
                <a:cubicBezTo>
                  <a:pt x="180" y="205"/>
                  <a:pt x="158" y="230"/>
                  <a:pt x="127" y="249"/>
                </a:cubicBezTo>
                <a:cubicBezTo>
                  <a:pt x="95" y="230"/>
                  <a:pt x="73" y="205"/>
                  <a:pt x="73" y="205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0" y="202"/>
                  <a:pt x="53" y="183"/>
                  <a:pt x="45" y="159"/>
                </a:cubicBezTo>
                <a:cubicBezTo>
                  <a:pt x="37" y="137"/>
                  <a:pt x="35" y="105"/>
                  <a:pt x="34" y="101"/>
                </a:cubicBezTo>
                <a:cubicBezTo>
                  <a:pt x="34" y="75"/>
                  <a:pt x="34" y="75"/>
                  <a:pt x="34" y="75"/>
                </a:cubicBezTo>
                <a:cubicBezTo>
                  <a:pt x="44" y="73"/>
                  <a:pt x="62" y="76"/>
                  <a:pt x="79" y="73"/>
                </a:cubicBezTo>
                <a:cubicBezTo>
                  <a:pt x="101" y="69"/>
                  <a:pt x="124" y="48"/>
                  <a:pt x="126" y="48"/>
                </a:cubicBezTo>
                <a:cubicBezTo>
                  <a:pt x="129" y="48"/>
                  <a:pt x="151" y="69"/>
                  <a:pt x="174" y="73"/>
                </a:cubicBezTo>
                <a:cubicBezTo>
                  <a:pt x="191" y="76"/>
                  <a:pt x="209" y="73"/>
                  <a:pt x="219" y="75"/>
                </a:cubicBezTo>
                <a:lnTo>
                  <a:pt x="219" y="101"/>
                </a:lnTo>
                <a:close/>
              </a:path>
            </a:pathLst>
          </a:custGeom>
          <a:solidFill>
            <a:srgbClr val="000912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05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风险预测</a:t>
            </a: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 flipH="1">
            <a:off x="7334249" y="3977058"/>
            <a:ext cx="4857750" cy="28809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8825416" y="1452547"/>
            <a:ext cx="2728409" cy="4219358"/>
            <a:chOff x="7949116" y="912783"/>
            <a:chExt cx="3045606" cy="4709888"/>
          </a:xfrm>
        </p:grpSpPr>
        <p:grpSp>
          <p:nvGrpSpPr>
            <p:cNvPr id="21" name="组合 20"/>
            <p:cNvGrpSpPr/>
            <p:nvPr/>
          </p:nvGrpSpPr>
          <p:grpSpPr>
            <a:xfrm>
              <a:off x="7949116" y="912783"/>
              <a:ext cx="3045606" cy="3827184"/>
              <a:chOff x="7949116" y="912783"/>
              <a:chExt cx="3045606" cy="3827184"/>
            </a:xfrm>
          </p:grpSpPr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8303227" y="912783"/>
                <a:ext cx="1564433" cy="1177991"/>
              </a:xfrm>
              <a:custGeom>
                <a:avLst/>
                <a:gdLst>
                  <a:gd name="connsiteX0" fmla="*/ 0 w 1564433"/>
                  <a:gd name="connsiteY0" fmla="*/ 0 h 1168661"/>
                  <a:gd name="connsiteX1" fmla="*/ 1564433 w 1564433"/>
                  <a:gd name="connsiteY1" fmla="*/ 0 h 1168661"/>
                  <a:gd name="connsiteX2" fmla="*/ 1564433 w 1564433"/>
                  <a:gd name="connsiteY2" fmla="*/ 1168661 h 1168661"/>
                  <a:gd name="connsiteX3" fmla="*/ 0 w 1564433"/>
                  <a:gd name="connsiteY3" fmla="*/ 1168661 h 1168661"/>
                  <a:gd name="connsiteX4" fmla="*/ 0 w 1564433"/>
                  <a:gd name="connsiteY4" fmla="*/ 0 h 1168661"/>
                  <a:gd name="connsiteX0" fmla="*/ 0 w 1564433"/>
                  <a:gd name="connsiteY0" fmla="*/ 0 h 1177991"/>
                  <a:gd name="connsiteX1" fmla="*/ 1564433 w 1564433"/>
                  <a:gd name="connsiteY1" fmla="*/ 0 h 1177991"/>
                  <a:gd name="connsiteX2" fmla="*/ 1555102 w 1564433"/>
                  <a:gd name="connsiteY2" fmla="*/ 1177991 h 1177991"/>
                  <a:gd name="connsiteX3" fmla="*/ 0 w 1564433"/>
                  <a:gd name="connsiteY3" fmla="*/ 1168661 h 1177991"/>
                  <a:gd name="connsiteX4" fmla="*/ 0 w 1564433"/>
                  <a:gd name="connsiteY4" fmla="*/ 0 h 117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4433" h="1177991">
                    <a:moveTo>
                      <a:pt x="0" y="0"/>
                    </a:moveTo>
                    <a:lnTo>
                      <a:pt x="1564433" y="0"/>
                    </a:lnTo>
                    <a:cubicBezTo>
                      <a:pt x="1561323" y="392664"/>
                      <a:pt x="1558212" y="785327"/>
                      <a:pt x="1555102" y="1177991"/>
                    </a:cubicBezTo>
                    <a:lnTo>
                      <a:pt x="0" y="1168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E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9850168" y="912783"/>
                <a:ext cx="1135224" cy="1868457"/>
              </a:xfrm>
              <a:custGeom>
                <a:avLst/>
                <a:gdLst>
                  <a:gd name="connsiteX0" fmla="*/ 0 w 1564433"/>
                  <a:gd name="connsiteY0" fmla="*/ 0 h 1168661"/>
                  <a:gd name="connsiteX1" fmla="*/ 1564433 w 1564433"/>
                  <a:gd name="connsiteY1" fmla="*/ 0 h 1168661"/>
                  <a:gd name="connsiteX2" fmla="*/ 1564433 w 1564433"/>
                  <a:gd name="connsiteY2" fmla="*/ 1168661 h 1168661"/>
                  <a:gd name="connsiteX3" fmla="*/ 0 w 1564433"/>
                  <a:gd name="connsiteY3" fmla="*/ 1168661 h 1168661"/>
                  <a:gd name="connsiteX4" fmla="*/ 0 w 1564433"/>
                  <a:gd name="connsiteY4" fmla="*/ 0 h 1168661"/>
                  <a:gd name="connsiteX0" fmla="*/ 9330 w 1573763"/>
                  <a:gd name="connsiteY0" fmla="*/ 0 h 1868457"/>
                  <a:gd name="connsiteX1" fmla="*/ 1573763 w 1573763"/>
                  <a:gd name="connsiteY1" fmla="*/ 0 h 1868457"/>
                  <a:gd name="connsiteX2" fmla="*/ 1573763 w 1573763"/>
                  <a:gd name="connsiteY2" fmla="*/ 1168661 h 1868457"/>
                  <a:gd name="connsiteX3" fmla="*/ 0 w 1573763"/>
                  <a:gd name="connsiteY3" fmla="*/ 1868457 h 1868457"/>
                  <a:gd name="connsiteX4" fmla="*/ 9330 w 1573763"/>
                  <a:gd name="connsiteY4" fmla="*/ 0 h 1868457"/>
                  <a:gd name="connsiteX0" fmla="*/ 9330 w 1573763"/>
                  <a:gd name="connsiteY0" fmla="*/ 0 h 1868457"/>
                  <a:gd name="connsiteX1" fmla="*/ 1573763 w 1573763"/>
                  <a:gd name="connsiteY1" fmla="*/ 0 h 1868457"/>
                  <a:gd name="connsiteX2" fmla="*/ 1135224 w 1573763"/>
                  <a:gd name="connsiteY2" fmla="*/ 1840465 h 1868457"/>
                  <a:gd name="connsiteX3" fmla="*/ 0 w 1573763"/>
                  <a:gd name="connsiteY3" fmla="*/ 1868457 h 1868457"/>
                  <a:gd name="connsiteX4" fmla="*/ 9330 w 1573763"/>
                  <a:gd name="connsiteY4" fmla="*/ 0 h 1868457"/>
                  <a:gd name="connsiteX0" fmla="*/ 9330 w 1135224"/>
                  <a:gd name="connsiteY0" fmla="*/ 0 h 1868457"/>
                  <a:gd name="connsiteX1" fmla="*/ 1125894 w 1135224"/>
                  <a:gd name="connsiteY1" fmla="*/ 1101012 h 1868457"/>
                  <a:gd name="connsiteX2" fmla="*/ 1135224 w 1135224"/>
                  <a:gd name="connsiteY2" fmla="*/ 1840465 h 1868457"/>
                  <a:gd name="connsiteX3" fmla="*/ 0 w 1135224"/>
                  <a:gd name="connsiteY3" fmla="*/ 1868457 h 1868457"/>
                  <a:gd name="connsiteX4" fmla="*/ 9330 w 1135224"/>
                  <a:gd name="connsiteY4" fmla="*/ 0 h 1868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224" h="1868457">
                    <a:moveTo>
                      <a:pt x="9330" y="0"/>
                    </a:moveTo>
                    <a:lnTo>
                      <a:pt x="1125894" y="1101012"/>
                    </a:lnTo>
                    <a:lnTo>
                      <a:pt x="1135224" y="1840465"/>
                    </a:lnTo>
                    <a:lnTo>
                      <a:pt x="0" y="1868457"/>
                    </a:lnTo>
                    <a:lnTo>
                      <a:pt x="933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/>
              <p:nvPr/>
            </p:nvSpPr>
            <p:spPr>
              <a:xfrm rot="5400000">
                <a:off x="9444125" y="2332432"/>
                <a:ext cx="1126794" cy="1974401"/>
              </a:xfrm>
              <a:custGeom>
                <a:avLst/>
                <a:gdLst>
                  <a:gd name="connsiteX0" fmla="*/ 0 w 1564433"/>
                  <a:gd name="connsiteY0" fmla="*/ 0 h 1168661"/>
                  <a:gd name="connsiteX1" fmla="*/ 1564433 w 1564433"/>
                  <a:gd name="connsiteY1" fmla="*/ 0 h 1168661"/>
                  <a:gd name="connsiteX2" fmla="*/ 1564433 w 1564433"/>
                  <a:gd name="connsiteY2" fmla="*/ 1168661 h 1168661"/>
                  <a:gd name="connsiteX3" fmla="*/ 0 w 1564433"/>
                  <a:gd name="connsiteY3" fmla="*/ 1168661 h 1168661"/>
                  <a:gd name="connsiteX4" fmla="*/ 0 w 1564433"/>
                  <a:gd name="connsiteY4" fmla="*/ 0 h 1168661"/>
                  <a:gd name="connsiteX0" fmla="*/ 9330 w 1573763"/>
                  <a:gd name="connsiteY0" fmla="*/ 0 h 1868457"/>
                  <a:gd name="connsiteX1" fmla="*/ 1573763 w 1573763"/>
                  <a:gd name="connsiteY1" fmla="*/ 0 h 1868457"/>
                  <a:gd name="connsiteX2" fmla="*/ 1573763 w 1573763"/>
                  <a:gd name="connsiteY2" fmla="*/ 1168661 h 1868457"/>
                  <a:gd name="connsiteX3" fmla="*/ 0 w 1573763"/>
                  <a:gd name="connsiteY3" fmla="*/ 1868457 h 1868457"/>
                  <a:gd name="connsiteX4" fmla="*/ 9330 w 1573763"/>
                  <a:gd name="connsiteY4" fmla="*/ 0 h 1868457"/>
                  <a:gd name="connsiteX0" fmla="*/ 9330 w 1573763"/>
                  <a:gd name="connsiteY0" fmla="*/ 0 h 1868457"/>
                  <a:gd name="connsiteX1" fmla="*/ 1573763 w 1573763"/>
                  <a:gd name="connsiteY1" fmla="*/ 0 h 1868457"/>
                  <a:gd name="connsiteX2" fmla="*/ 1135224 w 1573763"/>
                  <a:gd name="connsiteY2" fmla="*/ 1840465 h 1868457"/>
                  <a:gd name="connsiteX3" fmla="*/ 0 w 1573763"/>
                  <a:gd name="connsiteY3" fmla="*/ 1868457 h 1868457"/>
                  <a:gd name="connsiteX4" fmla="*/ 9330 w 1573763"/>
                  <a:gd name="connsiteY4" fmla="*/ 0 h 1868457"/>
                  <a:gd name="connsiteX0" fmla="*/ 9330 w 1135224"/>
                  <a:gd name="connsiteY0" fmla="*/ 0 h 1868457"/>
                  <a:gd name="connsiteX1" fmla="*/ 1125894 w 1135224"/>
                  <a:gd name="connsiteY1" fmla="*/ 1101012 h 1868457"/>
                  <a:gd name="connsiteX2" fmla="*/ 1135224 w 1135224"/>
                  <a:gd name="connsiteY2" fmla="*/ 1840465 h 1868457"/>
                  <a:gd name="connsiteX3" fmla="*/ 0 w 1135224"/>
                  <a:gd name="connsiteY3" fmla="*/ 1868457 h 1868457"/>
                  <a:gd name="connsiteX4" fmla="*/ 9330 w 1135224"/>
                  <a:gd name="connsiteY4" fmla="*/ 0 h 1868457"/>
                  <a:gd name="connsiteX0" fmla="*/ 0 w 1144553"/>
                  <a:gd name="connsiteY0" fmla="*/ 0 h 1896259"/>
                  <a:gd name="connsiteX1" fmla="*/ 1135223 w 1144553"/>
                  <a:gd name="connsiteY1" fmla="*/ 1128814 h 1896259"/>
                  <a:gd name="connsiteX2" fmla="*/ 1144553 w 1144553"/>
                  <a:gd name="connsiteY2" fmla="*/ 1868267 h 1896259"/>
                  <a:gd name="connsiteX3" fmla="*/ 9329 w 1144553"/>
                  <a:gd name="connsiteY3" fmla="*/ 1896259 h 1896259"/>
                  <a:gd name="connsiteX4" fmla="*/ 0 w 1144553"/>
                  <a:gd name="connsiteY4" fmla="*/ 0 h 1896259"/>
                  <a:gd name="connsiteX0" fmla="*/ 0 w 1135225"/>
                  <a:gd name="connsiteY0" fmla="*/ 0 h 1960936"/>
                  <a:gd name="connsiteX1" fmla="*/ 1135223 w 1135225"/>
                  <a:gd name="connsiteY1" fmla="*/ 1128814 h 1960936"/>
                  <a:gd name="connsiteX2" fmla="*/ 1135225 w 1135225"/>
                  <a:gd name="connsiteY2" fmla="*/ 1960936 h 1960936"/>
                  <a:gd name="connsiteX3" fmla="*/ 9329 w 1135225"/>
                  <a:gd name="connsiteY3" fmla="*/ 1896259 h 1960936"/>
                  <a:gd name="connsiteX4" fmla="*/ 0 w 1135225"/>
                  <a:gd name="connsiteY4" fmla="*/ 0 h 1960936"/>
                  <a:gd name="connsiteX0" fmla="*/ 0 w 1135225"/>
                  <a:gd name="connsiteY0" fmla="*/ 0 h 1960936"/>
                  <a:gd name="connsiteX1" fmla="*/ 1135223 w 1135225"/>
                  <a:gd name="connsiteY1" fmla="*/ 1128814 h 1960936"/>
                  <a:gd name="connsiteX2" fmla="*/ 1135225 w 1135225"/>
                  <a:gd name="connsiteY2" fmla="*/ 1960936 h 1960936"/>
                  <a:gd name="connsiteX3" fmla="*/ 9329 w 1135225"/>
                  <a:gd name="connsiteY3" fmla="*/ 1933327 h 1960936"/>
                  <a:gd name="connsiteX4" fmla="*/ 0 w 1135225"/>
                  <a:gd name="connsiteY4" fmla="*/ 0 h 1960936"/>
                  <a:gd name="connsiteX0" fmla="*/ 900 w 1126794"/>
                  <a:gd name="connsiteY0" fmla="*/ 0 h 1960936"/>
                  <a:gd name="connsiteX1" fmla="*/ 1126792 w 1126794"/>
                  <a:gd name="connsiteY1" fmla="*/ 1128814 h 1960936"/>
                  <a:gd name="connsiteX2" fmla="*/ 1126794 w 1126794"/>
                  <a:gd name="connsiteY2" fmla="*/ 1960936 h 1960936"/>
                  <a:gd name="connsiteX3" fmla="*/ 898 w 1126794"/>
                  <a:gd name="connsiteY3" fmla="*/ 1933327 h 1960936"/>
                  <a:gd name="connsiteX4" fmla="*/ 900 w 1126794"/>
                  <a:gd name="connsiteY4" fmla="*/ 0 h 196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794" h="1960936">
                    <a:moveTo>
                      <a:pt x="900" y="0"/>
                    </a:moveTo>
                    <a:lnTo>
                      <a:pt x="1126792" y="1128814"/>
                    </a:lnTo>
                    <a:cubicBezTo>
                      <a:pt x="1126793" y="1406188"/>
                      <a:pt x="1126793" y="1683562"/>
                      <a:pt x="1126794" y="1960936"/>
                    </a:cubicBezTo>
                    <a:lnTo>
                      <a:pt x="898" y="1933327"/>
                    </a:lnTo>
                    <a:cubicBezTo>
                      <a:pt x="-2212" y="1301241"/>
                      <a:pt x="4010" y="632086"/>
                      <a:pt x="900" y="0"/>
                    </a:cubicBezTo>
                    <a:close/>
                  </a:path>
                </a:pathLst>
              </a:custGeom>
              <a:solidFill>
                <a:srgbClr val="00E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/>
              <p:nvPr/>
            </p:nvSpPr>
            <p:spPr>
              <a:xfrm flipH="1">
                <a:off x="7949116" y="2765566"/>
                <a:ext cx="1099198" cy="1974401"/>
              </a:xfrm>
              <a:custGeom>
                <a:avLst/>
                <a:gdLst>
                  <a:gd name="connsiteX0" fmla="*/ 0 w 1564433"/>
                  <a:gd name="connsiteY0" fmla="*/ 0 h 1168661"/>
                  <a:gd name="connsiteX1" fmla="*/ 1564433 w 1564433"/>
                  <a:gd name="connsiteY1" fmla="*/ 0 h 1168661"/>
                  <a:gd name="connsiteX2" fmla="*/ 1564433 w 1564433"/>
                  <a:gd name="connsiteY2" fmla="*/ 1168661 h 1168661"/>
                  <a:gd name="connsiteX3" fmla="*/ 0 w 1564433"/>
                  <a:gd name="connsiteY3" fmla="*/ 1168661 h 1168661"/>
                  <a:gd name="connsiteX4" fmla="*/ 0 w 1564433"/>
                  <a:gd name="connsiteY4" fmla="*/ 0 h 1168661"/>
                  <a:gd name="connsiteX0" fmla="*/ 9330 w 1573763"/>
                  <a:gd name="connsiteY0" fmla="*/ 0 h 1868457"/>
                  <a:gd name="connsiteX1" fmla="*/ 1573763 w 1573763"/>
                  <a:gd name="connsiteY1" fmla="*/ 0 h 1868457"/>
                  <a:gd name="connsiteX2" fmla="*/ 1573763 w 1573763"/>
                  <a:gd name="connsiteY2" fmla="*/ 1168661 h 1868457"/>
                  <a:gd name="connsiteX3" fmla="*/ 0 w 1573763"/>
                  <a:gd name="connsiteY3" fmla="*/ 1868457 h 1868457"/>
                  <a:gd name="connsiteX4" fmla="*/ 9330 w 1573763"/>
                  <a:gd name="connsiteY4" fmla="*/ 0 h 1868457"/>
                  <a:gd name="connsiteX0" fmla="*/ 9330 w 1573763"/>
                  <a:gd name="connsiteY0" fmla="*/ 0 h 1868457"/>
                  <a:gd name="connsiteX1" fmla="*/ 1573763 w 1573763"/>
                  <a:gd name="connsiteY1" fmla="*/ 0 h 1868457"/>
                  <a:gd name="connsiteX2" fmla="*/ 1135224 w 1573763"/>
                  <a:gd name="connsiteY2" fmla="*/ 1840465 h 1868457"/>
                  <a:gd name="connsiteX3" fmla="*/ 0 w 1573763"/>
                  <a:gd name="connsiteY3" fmla="*/ 1868457 h 1868457"/>
                  <a:gd name="connsiteX4" fmla="*/ 9330 w 1573763"/>
                  <a:gd name="connsiteY4" fmla="*/ 0 h 1868457"/>
                  <a:gd name="connsiteX0" fmla="*/ 9330 w 1135224"/>
                  <a:gd name="connsiteY0" fmla="*/ 0 h 1868457"/>
                  <a:gd name="connsiteX1" fmla="*/ 1125894 w 1135224"/>
                  <a:gd name="connsiteY1" fmla="*/ 1101012 h 1868457"/>
                  <a:gd name="connsiteX2" fmla="*/ 1135224 w 1135224"/>
                  <a:gd name="connsiteY2" fmla="*/ 1840465 h 1868457"/>
                  <a:gd name="connsiteX3" fmla="*/ 0 w 1135224"/>
                  <a:gd name="connsiteY3" fmla="*/ 1868457 h 1868457"/>
                  <a:gd name="connsiteX4" fmla="*/ 9330 w 1135224"/>
                  <a:gd name="connsiteY4" fmla="*/ 0 h 1868457"/>
                  <a:gd name="connsiteX0" fmla="*/ 0 w 1144553"/>
                  <a:gd name="connsiteY0" fmla="*/ 0 h 1896259"/>
                  <a:gd name="connsiteX1" fmla="*/ 1135223 w 1144553"/>
                  <a:gd name="connsiteY1" fmla="*/ 1128814 h 1896259"/>
                  <a:gd name="connsiteX2" fmla="*/ 1144553 w 1144553"/>
                  <a:gd name="connsiteY2" fmla="*/ 1868267 h 1896259"/>
                  <a:gd name="connsiteX3" fmla="*/ 9329 w 1144553"/>
                  <a:gd name="connsiteY3" fmla="*/ 1896259 h 1896259"/>
                  <a:gd name="connsiteX4" fmla="*/ 0 w 1144553"/>
                  <a:gd name="connsiteY4" fmla="*/ 0 h 1896259"/>
                  <a:gd name="connsiteX0" fmla="*/ 0 w 1135225"/>
                  <a:gd name="connsiteY0" fmla="*/ 0 h 1960936"/>
                  <a:gd name="connsiteX1" fmla="*/ 1135223 w 1135225"/>
                  <a:gd name="connsiteY1" fmla="*/ 1128814 h 1960936"/>
                  <a:gd name="connsiteX2" fmla="*/ 1135225 w 1135225"/>
                  <a:gd name="connsiteY2" fmla="*/ 1960936 h 1960936"/>
                  <a:gd name="connsiteX3" fmla="*/ 9329 w 1135225"/>
                  <a:gd name="connsiteY3" fmla="*/ 1896259 h 1960936"/>
                  <a:gd name="connsiteX4" fmla="*/ 0 w 1135225"/>
                  <a:gd name="connsiteY4" fmla="*/ 0 h 1960936"/>
                  <a:gd name="connsiteX0" fmla="*/ 0 w 1135225"/>
                  <a:gd name="connsiteY0" fmla="*/ 0 h 1960936"/>
                  <a:gd name="connsiteX1" fmla="*/ 1135223 w 1135225"/>
                  <a:gd name="connsiteY1" fmla="*/ 1128814 h 1960936"/>
                  <a:gd name="connsiteX2" fmla="*/ 1135225 w 1135225"/>
                  <a:gd name="connsiteY2" fmla="*/ 1960936 h 1960936"/>
                  <a:gd name="connsiteX3" fmla="*/ 9329 w 1135225"/>
                  <a:gd name="connsiteY3" fmla="*/ 1933327 h 1960936"/>
                  <a:gd name="connsiteX4" fmla="*/ 0 w 1135225"/>
                  <a:gd name="connsiteY4" fmla="*/ 0 h 1960936"/>
                  <a:gd name="connsiteX0" fmla="*/ 900 w 1126794"/>
                  <a:gd name="connsiteY0" fmla="*/ 0 h 1960936"/>
                  <a:gd name="connsiteX1" fmla="*/ 1126792 w 1126794"/>
                  <a:gd name="connsiteY1" fmla="*/ 1128814 h 1960936"/>
                  <a:gd name="connsiteX2" fmla="*/ 1126794 w 1126794"/>
                  <a:gd name="connsiteY2" fmla="*/ 1960936 h 1960936"/>
                  <a:gd name="connsiteX3" fmla="*/ 898 w 1126794"/>
                  <a:gd name="connsiteY3" fmla="*/ 1933327 h 1960936"/>
                  <a:gd name="connsiteX4" fmla="*/ 900 w 1126794"/>
                  <a:gd name="connsiteY4" fmla="*/ 0 h 196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794" h="1960936">
                    <a:moveTo>
                      <a:pt x="900" y="0"/>
                    </a:moveTo>
                    <a:lnTo>
                      <a:pt x="1126792" y="1128814"/>
                    </a:lnTo>
                    <a:cubicBezTo>
                      <a:pt x="1126793" y="1406188"/>
                      <a:pt x="1126793" y="1683562"/>
                      <a:pt x="1126794" y="1960936"/>
                    </a:cubicBezTo>
                    <a:lnTo>
                      <a:pt x="898" y="1933327"/>
                    </a:lnTo>
                    <a:cubicBezTo>
                      <a:pt x="-2212" y="1301241"/>
                      <a:pt x="4010" y="632086"/>
                      <a:pt x="9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 rot="20751420">
              <a:off x="8742030" y="4493618"/>
              <a:ext cx="1138462" cy="1129053"/>
            </a:xfrm>
            <a:prstGeom prst="rect">
              <a:avLst/>
            </a:prstGeom>
            <a:solidFill>
              <a:srgbClr val="00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出自【趣你的PPT】(微信:qunideppt)：最优质的PPT资源库"/>
          <p:cNvSpPr txBox="1"/>
          <p:nvPr/>
        </p:nvSpPr>
        <p:spPr>
          <a:xfrm>
            <a:off x="9199034" y="5904090"/>
            <a:ext cx="271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00EB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?</a:t>
            </a:r>
            <a:endParaRPr lang="zh-CN" altLang="en-US" sz="4800" b="1" dirty="0">
              <a:solidFill>
                <a:srgbClr val="00EB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085620" y="1841316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2203352" y="2054650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85620" y="2890540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2203352" y="3103874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080787" y="3906203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2198519" y="4119537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080787" y="4925526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2198519" y="5138860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9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财务计划</a:t>
            </a: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494467" y="4970659"/>
            <a:ext cx="688141" cy="688141"/>
            <a:chOff x="671649" y="4012622"/>
            <a:chExt cx="468008" cy="468008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671649" y="4012622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ChangeAspect="1" noEditPoints="1"/>
            </p:cNvSpPr>
            <p:nvPr/>
          </p:nvSpPr>
          <p:spPr bwMode="auto">
            <a:xfrm>
              <a:off x="759348" y="4100382"/>
              <a:ext cx="292609" cy="291112"/>
            </a:xfrm>
            <a:custGeom>
              <a:avLst/>
              <a:gdLst>
                <a:gd name="T0" fmla="*/ 72 w 87"/>
                <a:gd name="T1" fmla="*/ 33 h 87"/>
                <a:gd name="T2" fmla="*/ 59 w 87"/>
                <a:gd name="T3" fmla="*/ 45 h 87"/>
                <a:gd name="T4" fmla="*/ 51 w 87"/>
                <a:gd name="T5" fmla="*/ 37 h 87"/>
                <a:gd name="T6" fmla="*/ 57 w 87"/>
                <a:gd name="T7" fmla="*/ 30 h 87"/>
                <a:gd name="T8" fmla="*/ 57 w 87"/>
                <a:gd name="T9" fmla="*/ 27 h 87"/>
                <a:gd name="T10" fmla="*/ 57 w 87"/>
                <a:gd name="T11" fmla="*/ 27 h 87"/>
                <a:gd name="T12" fmla="*/ 53 w 87"/>
                <a:gd name="T13" fmla="*/ 27 h 87"/>
                <a:gd name="T14" fmla="*/ 47 w 87"/>
                <a:gd name="T15" fmla="*/ 33 h 87"/>
                <a:gd name="T16" fmla="*/ 42 w 87"/>
                <a:gd name="T17" fmla="*/ 28 h 87"/>
                <a:gd name="T18" fmla="*/ 55 w 87"/>
                <a:gd name="T19" fmla="*/ 16 h 87"/>
                <a:gd name="T20" fmla="*/ 72 w 87"/>
                <a:gd name="T21" fmla="*/ 33 h 87"/>
                <a:gd name="T22" fmla="*/ 45 w 87"/>
                <a:gd name="T23" fmla="*/ 60 h 87"/>
                <a:gd name="T24" fmla="*/ 36 w 87"/>
                <a:gd name="T25" fmla="*/ 51 h 87"/>
                <a:gd name="T26" fmla="*/ 21 w 87"/>
                <a:gd name="T27" fmla="*/ 66 h 87"/>
                <a:gd name="T28" fmla="*/ 17 w 87"/>
                <a:gd name="T29" fmla="*/ 66 h 87"/>
                <a:gd name="T30" fmla="*/ 17 w 87"/>
                <a:gd name="T31" fmla="*/ 66 h 87"/>
                <a:gd name="T32" fmla="*/ 17 w 87"/>
                <a:gd name="T33" fmla="*/ 63 h 87"/>
                <a:gd name="T34" fmla="*/ 33 w 87"/>
                <a:gd name="T35" fmla="*/ 47 h 87"/>
                <a:gd name="T36" fmla="*/ 28 w 87"/>
                <a:gd name="T37" fmla="*/ 43 h 87"/>
                <a:gd name="T38" fmla="*/ 9 w 87"/>
                <a:gd name="T39" fmla="*/ 62 h 87"/>
                <a:gd name="T40" fmla="*/ 2 w 87"/>
                <a:gd name="T41" fmla="*/ 86 h 87"/>
                <a:gd name="T42" fmla="*/ 26 w 87"/>
                <a:gd name="T43" fmla="*/ 79 h 87"/>
                <a:gd name="T44" fmla="*/ 45 w 87"/>
                <a:gd name="T45" fmla="*/ 60 h 87"/>
                <a:gd name="T46" fmla="*/ 76 w 87"/>
                <a:gd name="T47" fmla="*/ 29 h 87"/>
                <a:gd name="T48" fmla="*/ 87 w 87"/>
                <a:gd name="T49" fmla="*/ 17 h 87"/>
                <a:gd name="T50" fmla="*/ 70 w 87"/>
                <a:gd name="T51" fmla="*/ 0 h 87"/>
                <a:gd name="T52" fmla="*/ 59 w 87"/>
                <a:gd name="T53" fmla="*/ 12 h 87"/>
                <a:gd name="T54" fmla="*/ 76 w 87"/>
                <a:gd name="T55" fmla="*/ 29 h 87"/>
                <a:gd name="T56" fmla="*/ 66 w 87"/>
                <a:gd name="T57" fmla="*/ 51 h 87"/>
                <a:gd name="T58" fmla="*/ 62 w 87"/>
                <a:gd name="T59" fmla="*/ 51 h 87"/>
                <a:gd name="T60" fmla="*/ 35 w 87"/>
                <a:gd name="T61" fmla="*/ 25 h 87"/>
                <a:gd name="T62" fmla="*/ 36 w 87"/>
                <a:gd name="T63" fmla="*/ 18 h 87"/>
                <a:gd name="T64" fmla="*/ 18 w 87"/>
                <a:gd name="T65" fmla="*/ 0 h 87"/>
                <a:gd name="T66" fmla="*/ 18 w 87"/>
                <a:gd name="T67" fmla="*/ 0 h 87"/>
                <a:gd name="T68" fmla="*/ 19 w 87"/>
                <a:gd name="T69" fmla="*/ 5 h 87"/>
                <a:gd name="T70" fmla="*/ 25 w 87"/>
                <a:gd name="T71" fmla="*/ 15 h 87"/>
                <a:gd name="T72" fmla="*/ 15 w 87"/>
                <a:gd name="T73" fmla="*/ 25 h 87"/>
                <a:gd name="T74" fmla="*/ 4 w 87"/>
                <a:gd name="T75" fmla="*/ 16 h 87"/>
                <a:gd name="T76" fmla="*/ 1 w 87"/>
                <a:gd name="T77" fmla="*/ 13 h 87"/>
                <a:gd name="T78" fmla="*/ 0 w 87"/>
                <a:gd name="T79" fmla="*/ 18 h 87"/>
                <a:gd name="T80" fmla="*/ 18 w 87"/>
                <a:gd name="T81" fmla="*/ 36 h 87"/>
                <a:gd name="T82" fmla="*/ 23 w 87"/>
                <a:gd name="T83" fmla="*/ 36 h 87"/>
                <a:gd name="T84" fmla="*/ 50 w 87"/>
                <a:gd name="T85" fmla="*/ 62 h 87"/>
                <a:gd name="T86" fmla="*/ 49 w 87"/>
                <a:gd name="T87" fmla="*/ 69 h 87"/>
                <a:gd name="T88" fmla="*/ 67 w 87"/>
                <a:gd name="T89" fmla="*/ 87 h 87"/>
                <a:gd name="T90" fmla="*/ 67 w 87"/>
                <a:gd name="T91" fmla="*/ 87 h 87"/>
                <a:gd name="T92" fmla="*/ 66 w 87"/>
                <a:gd name="T93" fmla="*/ 82 h 87"/>
                <a:gd name="T94" fmla="*/ 60 w 87"/>
                <a:gd name="T95" fmla="*/ 73 h 87"/>
                <a:gd name="T96" fmla="*/ 70 w 87"/>
                <a:gd name="T97" fmla="*/ 62 h 87"/>
                <a:gd name="T98" fmla="*/ 80 w 87"/>
                <a:gd name="T99" fmla="*/ 71 h 87"/>
                <a:gd name="T100" fmla="*/ 84 w 87"/>
                <a:gd name="T101" fmla="*/ 74 h 87"/>
                <a:gd name="T102" fmla="*/ 84 w 87"/>
                <a:gd name="T103" fmla="*/ 69 h 87"/>
                <a:gd name="T104" fmla="*/ 66 w 87"/>
                <a:gd name="T10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9474118" y="4969647"/>
            <a:ext cx="739105" cy="688141"/>
            <a:chOff x="1197283" y="4012622"/>
            <a:chExt cx="502669" cy="468008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1231944" y="4012622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出自【趣你的PPT】(微信:qunideppt)：最优质的PPT资源库" descr="\\MAGNUM\Projects\Microsoft\Cloud Power FY12\Design\ICONS_PNG\Building.png"/>
            <p:cNvPicPr>
              <a:picLocks noChangeAspect="1" noChangeArrowheads="1"/>
            </p:cNvPicPr>
            <p:nvPr/>
          </p:nvPicPr>
          <p:blipFill>
            <a:blip r:embed="rId3" cstate="screen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7283" y="4012622"/>
              <a:ext cx="489073" cy="429309"/>
            </a:xfrm>
            <a:prstGeom prst="rect">
              <a:avLst/>
            </a:prstGeom>
            <a:noFill/>
          </p:spPr>
        </p:pic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0535706" y="4969646"/>
            <a:ext cx="737872" cy="688141"/>
            <a:chOff x="1775328" y="4012622"/>
            <a:chExt cx="501830" cy="468008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1792239" y="4012622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出自【趣你的PPT】(微信:qunideppt)：最优质的PPT资源库" descr="\\MAGNUM\Projects\Microsoft\Cloud Power FY12\Design\Icons\PNGs\Cloud_on_your_terms.png"/>
            <p:cNvPicPr>
              <a:picLocks noChangeAspect="1" noChangeArrowheads="1"/>
            </p:cNvPicPr>
            <p:nvPr/>
          </p:nvPicPr>
          <p:blipFill>
            <a:blip r:embed="rId4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775328" y="4026372"/>
              <a:ext cx="501830" cy="4405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出自【趣你的PPT】(微信:qunideppt)：最优质的PPT资源库"/>
          <p:cNvSpPr/>
          <p:nvPr/>
        </p:nvSpPr>
        <p:spPr>
          <a:xfrm>
            <a:off x="3425774" y="3472875"/>
            <a:ext cx="2519219" cy="503844"/>
          </a:xfrm>
          <a:prstGeom prst="flowChartInputOutpu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5441206" y="2633135"/>
            <a:ext cx="2519219" cy="503844"/>
          </a:xfrm>
          <a:prstGeom prst="flowChartInputOutpu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410343" y="4312614"/>
            <a:ext cx="2519219" cy="503844"/>
          </a:xfrm>
          <a:prstGeom prst="flowChartInputOutpu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830409" y="443245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添加关键字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flipH="1" flipV="1">
            <a:off x="3425774" y="3976719"/>
            <a:ext cx="503788" cy="839740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898235" y="359053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添加关键字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flipH="1" flipV="1">
            <a:off x="5441206" y="3136979"/>
            <a:ext cx="503788" cy="839740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913667" y="274665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添加关键字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456637" y="1793395"/>
            <a:ext cx="2519219" cy="503844"/>
          </a:xfrm>
          <a:prstGeom prst="flowChartInputOutpu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 flipV="1">
            <a:off x="7456637" y="2297239"/>
            <a:ext cx="503788" cy="839741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025513" y="188945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添加关键字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304849" y="4989863"/>
            <a:ext cx="2261708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3858067" y="4355509"/>
            <a:ext cx="2261708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960776" y="3446542"/>
            <a:ext cx="2261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960425" y="2494519"/>
            <a:ext cx="2261708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5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576476" y="2388067"/>
            <a:ext cx="1618048" cy="2826444"/>
            <a:chOff x="1067157" y="2237472"/>
            <a:chExt cx="1431621" cy="2500789"/>
          </a:xfrm>
          <a:solidFill>
            <a:srgbClr val="00EBFF"/>
          </a:solidFill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1679361" y="4539850"/>
              <a:ext cx="198411" cy="198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5" name="Group 58"/>
            <p:cNvGrpSpPr/>
            <p:nvPr/>
          </p:nvGrpSpPr>
          <p:grpSpPr>
            <a:xfrm>
              <a:off x="1067157" y="2237472"/>
              <a:ext cx="1431621" cy="2402755"/>
              <a:chOff x="4377817" y="1522635"/>
              <a:chExt cx="4275451" cy="7175685"/>
            </a:xfrm>
            <a:grpFill/>
          </p:grpSpPr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4377817" y="1522648"/>
                <a:ext cx="2175823" cy="4863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9" h="21598" extrusionOk="0">
                    <a:moveTo>
                      <a:pt x="20082" y="21581"/>
                    </a:moveTo>
                    <a:lnTo>
                      <a:pt x="12994" y="21598"/>
                    </a:lnTo>
                    <a:cubicBezTo>
                      <a:pt x="12674" y="21588"/>
                      <a:pt x="12364" y="21547"/>
                      <a:pt x="12080" y="21476"/>
                    </a:cubicBezTo>
                    <a:cubicBezTo>
                      <a:pt x="11781" y="21402"/>
                      <a:pt x="11517" y="21297"/>
                      <a:pt x="11283" y="21180"/>
                    </a:cubicBezTo>
                    <a:cubicBezTo>
                      <a:pt x="10716" y="20896"/>
                      <a:pt x="10319" y="20543"/>
                      <a:pt x="10136" y="20158"/>
                    </a:cubicBezTo>
                    <a:cubicBezTo>
                      <a:pt x="9800" y="18984"/>
                      <a:pt x="8981" y="17854"/>
                      <a:pt x="7729" y="16833"/>
                    </a:cubicBezTo>
                    <a:cubicBezTo>
                      <a:pt x="5785" y="15250"/>
                      <a:pt x="2849" y="13970"/>
                      <a:pt x="1337" y="12276"/>
                    </a:cubicBezTo>
                    <a:cubicBezTo>
                      <a:pt x="-1501" y="9097"/>
                      <a:pt x="455" y="5774"/>
                      <a:pt x="4611" y="3428"/>
                    </a:cubicBezTo>
                    <a:cubicBezTo>
                      <a:pt x="6497" y="2364"/>
                      <a:pt x="8851" y="1490"/>
                      <a:pt x="11554" y="890"/>
                    </a:cubicBezTo>
                    <a:cubicBezTo>
                      <a:pt x="14131" y="318"/>
                      <a:pt x="17015" y="-2"/>
                      <a:pt x="20099" y="0"/>
                    </a:cubicBezTo>
                    <a:lnTo>
                      <a:pt x="20082" y="21581"/>
                    </a:lnTo>
                    <a:close/>
                  </a:path>
                </a:pathLst>
              </a:custGeom>
              <a:grpFill/>
              <a:ln w="6350" cmpd="sng">
                <a:noFill/>
                <a:miter lim="400000"/>
              </a:ln>
            </p:spPr>
            <p:txBody>
              <a:bodyPr lIns="50800" tIns="50800" rIns="50800" bIns="50800" anchor="ctr"/>
              <a:lstStyle/>
              <a:p>
                <a:pPr defTabSz="457148">
                  <a:defRPr sz="2400"/>
                </a:pPr>
                <a:endParaRPr sz="240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>
              <a:xfrm>
                <a:off x="6477437" y="1522635"/>
                <a:ext cx="2175831" cy="4863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9" h="21598" extrusionOk="0">
                    <a:moveTo>
                      <a:pt x="17" y="21581"/>
                    </a:moveTo>
                    <a:lnTo>
                      <a:pt x="7105" y="21598"/>
                    </a:lnTo>
                    <a:cubicBezTo>
                      <a:pt x="7425" y="21588"/>
                      <a:pt x="7735" y="21547"/>
                      <a:pt x="8019" y="21476"/>
                    </a:cubicBezTo>
                    <a:cubicBezTo>
                      <a:pt x="8318" y="21402"/>
                      <a:pt x="8582" y="21297"/>
                      <a:pt x="8816" y="21180"/>
                    </a:cubicBezTo>
                    <a:cubicBezTo>
                      <a:pt x="9383" y="20896"/>
                      <a:pt x="9780" y="20543"/>
                      <a:pt x="9963" y="20158"/>
                    </a:cubicBezTo>
                    <a:cubicBezTo>
                      <a:pt x="10299" y="18984"/>
                      <a:pt x="11118" y="17854"/>
                      <a:pt x="12370" y="16833"/>
                    </a:cubicBezTo>
                    <a:cubicBezTo>
                      <a:pt x="14314" y="15250"/>
                      <a:pt x="17250" y="13970"/>
                      <a:pt x="18762" y="12276"/>
                    </a:cubicBezTo>
                    <a:cubicBezTo>
                      <a:pt x="21600" y="9097"/>
                      <a:pt x="19644" y="5774"/>
                      <a:pt x="15488" y="3428"/>
                    </a:cubicBezTo>
                    <a:cubicBezTo>
                      <a:pt x="13602" y="2364"/>
                      <a:pt x="11248" y="1490"/>
                      <a:pt x="8545" y="890"/>
                    </a:cubicBezTo>
                    <a:cubicBezTo>
                      <a:pt x="5968" y="318"/>
                      <a:pt x="3084" y="-2"/>
                      <a:pt x="0" y="0"/>
                    </a:cubicBezTo>
                    <a:lnTo>
                      <a:pt x="17" y="21581"/>
                    </a:lnTo>
                    <a:close/>
                  </a:path>
                </a:pathLst>
              </a:custGeom>
              <a:grpFill/>
              <a:ln w="6350" cmpd="sng">
                <a:noFill/>
                <a:miter lim="400000"/>
              </a:ln>
            </p:spPr>
            <p:txBody>
              <a:bodyPr lIns="50800" tIns="50800" rIns="50800" bIns="50800" anchor="ctr"/>
              <a:lstStyle/>
              <a:p>
                <a:pPr defTabSz="457148">
                  <a:defRPr sz="2400"/>
                </a:pPr>
                <a:endParaRPr sz="240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出自【趣你的PPT】(微信:qunideppt)：最优质的PPT资源库"/>
              <p:cNvSpPr/>
              <p:nvPr/>
            </p:nvSpPr>
            <p:spPr>
              <a:xfrm>
                <a:off x="5600031" y="6626726"/>
                <a:ext cx="1804738" cy="348457"/>
              </a:xfrm>
              <a:prstGeom prst="roundRect">
                <a:avLst>
                  <a:gd name="adj" fmla="val 24919"/>
                </a:avLst>
              </a:prstGeom>
              <a:grpFill/>
              <a:ln w="6350" cmpd="sng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defTabSz="457148">
                  <a:defRPr sz="2400">
                    <a:solidFill>
                      <a:srgbClr val="FFFFFF"/>
                    </a:solidFill>
                  </a:defRPr>
                </a:pPr>
                <a:endParaRPr sz="240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>
              <a:xfrm>
                <a:off x="5600031" y="7123020"/>
                <a:ext cx="1804738" cy="348457"/>
              </a:xfrm>
              <a:prstGeom prst="roundRect">
                <a:avLst>
                  <a:gd name="adj" fmla="val 24919"/>
                </a:avLst>
              </a:prstGeom>
              <a:grpFill/>
              <a:ln w="6350" cmpd="sng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defTabSz="457148">
                  <a:defRPr sz="2400">
                    <a:solidFill>
                      <a:srgbClr val="FFFFFF"/>
                    </a:solidFill>
                  </a:defRPr>
                </a:pPr>
                <a:endParaRPr sz="240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5600031" y="7619314"/>
                <a:ext cx="1804738" cy="348457"/>
              </a:xfrm>
              <a:prstGeom prst="roundRect">
                <a:avLst>
                  <a:gd name="adj" fmla="val 24919"/>
                </a:avLst>
              </a:prstGeom>
              <a:grpFill/>
              <a:ln w="6350" cmpd="sng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defTabSz="457148">
                  <a:defRPr sz="2400">
                    <a:solidFill>
                      <a:srgbClr val="FFFFFF"/>
                    </a:solidFill>
                  </a:defRPr>
                </a:pPr>
                <a:endParaRPr sz="240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5865436" y="8109953"/>
                <a:ext cx="1273928" cy="588367"/>
              </a:xfrm>
              <a:prstGeom prst="roundRect">
                <a:avLst>
                  <a:gd name="adj" fmla="val 40675"/>
                </a:avLst>
              </a:prstGeom>
              <a:grpFill/>
              <a:ln w="6350" cmpd="sng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defTabSz="457148">
                  <a:defRPr sz="2400">
                    <a:solidFill>
                      <a:srgbClr val="FFFFFF"/>
                    </a:solidFill>
                  </a:defRPr>
                </a:pPr>
                <a:endParaRPr sz="240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5310424" y="3554534"/>
                <a:ext cx="975549" cy="1213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1362" extrusionOk="0">
                    <a:moveTo>
                      <a:pt x="20686" y="6253"/>
                    </a:moveTo>
                    <a:cubicBezTo>
                      <a:pt x="19411" y="8424"/>
                      <a:pt x="18550" y="10748"/>
                      <a:pt x="18133" y="13139"/>
                    </a:cubicBezTo>
                    <a:cubicBezTo>
                      <a:pt x="17657" y="15875"/>
                      <a:pt x="17770" y="18659"/>
                      <a:pt x="18466" y="21362"/>
                    </a:cubicBezTo>
                    <a:cubicBezTo>
                      <a:pt x="14035" y="20775"/>
                      <a:pt x="9931" y="19064"/>
                      <a:pt x="6719" y="16464"/>
                    </a:cubicBezTo>
                    <a:cubicBezTo>
                      <a:pt x="1479" y="12223"/>
                      <a:pt x="-914" y="6114"/>
                      <a:pt x="319" y="125"/>
                    </a:cubicBezTo>
                    <a:cubicBezTo>
                      <a:pt x="4237" y="-238"/>
                      <a:pt x="8204" y="191"/>
                      <a:pt x="11880" y="1374"/>
                    </a:cubicBezTo>
                    <a:cubicBezTo>
                      <a:pt x="15210" y="2446"/>
                      <a:pt x="18215" y="4112"/>
                      <a:pt x="20686" y="6253"/>
                    </a:cubicBezTo>
                    <a:close/>
                  </a:path>
                </a:pathLst>
              </a:custGeom>
              <a:grpFill/>
              <a:ln w="6350" cmpd="sng">
                <a:noFill/>
                <a:miter lim="400000"/>
              </a:ln>
            </p:spPr>
            <p:txBody>
              <a:bodyPr lIns="50800" tIns="50800" rIns="50800" bIns="50800" anchor="ctr"/>
              <a:lstStyle/>
              <a:p>
                <a:pPr defTabSz="457148">
                  <a:defRPr sz="2400"/>
                </a:pPr>
                <a:endParaRPr sz="240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962445" y="2740138"/>
            <a:ext cx="866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48">
              <a:defRPr/>
            </a:pPr>
            <a:r>
              <a:rPr lang="en-US" sz="48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Black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970529" y="4385644"/>
            <a:ext cx="142932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编辑标题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973517" y="4708780"/>
            <a:ext cx="1555507" cy="1787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4204186" y="4990257"/>
            <a:ext cx="224248" cy="224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AFF0"/>
          </a:solidFill>
          <a:ln w="6350" cmpd="sng">
            <a:noFill/>
            <a:miter lim="400000"/>
          </a:ln>
        </p:spPr>
        <p:txBody>
          <a:bodyPr lIns="0" tIns="0" rIns="0" bIns="0" anchor="ctr"/>
          <a:lstStyle/>
          <a:p>
            <a:pPr defTabSz="457148">
              <a:defRPr sz="2400">
                <a:solidFill>
                  <a:srgbClr val="FFFFFF"/>
                </a:solidFill>
              </a:defRPr>
            </a:pPr>
            <a:endParaRPr sz="24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Group 85出自【趣你的PPT】(微信:qunideppt)：最优质的PPT资源库"/>
          <p:cNvGrpSpPr/>
          <p:nvPr/>
        </p:nvGrpSpPr>
        <p:grpSpPr>
          <a:xfrm>
            <a:off x="3512260" y="2388062"/>
            <a:ext cx="1618048" cy="2715642"/>
            <a:chOff x="4377817" y="1522633"/>
            <a:chExt cx="4275451" cy="7175687"/>
          </a:xfrm>
          <a:solidFill>
            <a:srgbClr val="00B0F0"/>
          </a:solidFill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4377817" y="1522648"/>
              <a:ext cx="2175823" cy="486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20082" y="21581"/>
                  </a:moveTo>
                  <a:lnTo>
                    <a:pt x="12994" y="21598"/>
                  </a:lnTo>
                  <a:cubicBezTo>
                    <a:pt x="12674" y="21588"/>
                    <a:pt x="12364" y="21547"/>
                    <a:pt x="12080" y="21476"/>
                  </a:cubicBezTo>
                  <a:cubicBezTo>
                    <a:pt x="11781" y="21402"/>
                    <a:pt x="11517" y="21297"/>
                    <a:pt x="11283" y="21180"/>
                  </a:cubicBezTo>
                  <a:cubicBezTo>
                    <a:pt x="10716" y="20896"/>
                    <a:pt x="10319" y="20543"/>
                    <a:pt x="10136" y="20158"/>
                  </a:cubicBezTo>
                  <a:cubicBezTo>
                    <a:pt x="9800" y="18984"/>
                    <a:pt x="8981" y="17854"/>
                    <a:pt x="7729" y="16833"/>
                  </a:cubicBezTo>
                  <a:cubicBezTo>
                    <a:pt x="5785" y="15250"/>
                    <a:pt x="2849" y="13970"/>
                    <a:pt x="1337" y="12276"/>
                  </a:cubicBezTo>
                  <a:cubicBezTo>
                    <a:pt x="-1501" y="9097"/>
                    <a:pt x="455" y="5774"/>
                    <a:pt x="4611" y="3428"/>
                  </a:cubicBezTo>
                  <a:cubicBezTo>
                    <a:pt x="6497" y="2364"/>
                    <a:pt x="8851" y="1490"/>
                    <a:pt x="11554" y="890"/>
                  </a:cubicBezTo>
                  <a:cubicBezTo>
                    <a:pt x="14131" y="318"/>
                    <a:pt x="17015" y="-2"/>
                    <a:pt x="20099" y="0"/>
                  </a:cubicBezTo>
                  <a:lnTo>
                    <a:pt x="20082" y="21581"/>
                  </a:ln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defTabSz="457148">
                <a:defRPr sz="2400"/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6477438" y="1522633"/>
              <a:ext cx="2175830" cy="486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17" y="21581"/>
                  </a:moveTo>
                  <a:lnTo>
                    <a:pt x="7105" y="21598"/>
                  </a:lnTo>
                  <a:cubicBezTo>
                    <a:pt x="7425" y="21588"/>
                    <a:pt x="7735" y="21547"/>
                    <a:pt x="8019" y="21476"/>
                  </a:cubicBezTo>
                  <a:cubicBezTo>
                    <a:pt x="8318" y="21402"/>
                    <a:pt x="8582" y="21297"/>
                    <a:pt x="8816" y="21180"/>
                  </a:cubicBezTo>
                  <a:cubicBezTo>
                    <a:pt x="9383" y="20896"/>
                    <a:pt x="9780" y="20543"/>
                    <a:pt x="9963" y="20158"/>
                  </a:cubicBezTo>
                  <a:cubicBezTo>
                    <a:pt x="10299" y="18984"/>
                    <a:pt x="11118" y="17854"/>
                    <a:pt x="12370" y="16833"/>
                  </a:cubicBezTo>
                  <a:cubicBezTo>
                    <a:pt x="14314" y="15250"/>
                    <a:pt x="17250" y="13970"/>
                    <a:pt x="18762" y="12276"/>
                  </a:cubicBezTo>
                  <a:cubicBezTo>
                    <a:pt x="21600" y="9097"/>
                    <a:pt x="19644" y="5774"/>
                    <a:pt x="15488" y="3428"/>
                  </a:cubicBezTo>
                  <a:cubicBezTo>
                    <a:pt x="13602" y="2364"/>
                    <a:pt x="11248" y="1490"/>
                    <a:pt x="8545" y="890"/>
                  </a:cubicBezTo>
                  <a:cubicBezTo>
                    <a:pt x="5968" y="318"/>
                    <a:pt x="3084" y="-2"/>
                    <a:pt x="0" y="0"/>
                  </a:cubicBezTo>
                  <a:lnTo>
                    <a:pt x="17" y="21581"/>
                  </a:ln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defTabSz="457148">
                <a:defRPr sz="2400"/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5600031" y="6626726"/>
              <a:ext cx="1804738" cy="348457"/>
            </a:xfrm>
            <a:prstGeom prst="roundRect">
              <a:avLst>
                <a:gd name="adj" fmla="val 24919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5600031" y="7123020"/>
              <a:ext cx="1804738" cy="348457"/>
            </a:xfrm>
            <a:prstGeom prst="roundRect">
              <a:avLst>
                <a:gd name="adj" fmla="val 24919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>
            <a:xfrm>
              <a:off x="5600031" y="7619314"/>
              <a:ext cx="1804738" cy="348457"/>
            </a:xfrm>
            <a:prstGeom prst="roundRect">
              <a:avLst>
                <a:gd name="adj" fmla="val 24919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5865436" y="8109953"/>
              <a:ext cx="1273928" cy="588367"/>
            </a:xfrm>
            <a:prstGeom prst="roundRect">
              <a:avLst>
                <a:gd name="adj" fmla="val 40675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5310424" y="3554534"/>
              <a:ext cx="975549" cy="121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362" extrusionOk="0">
                  <a:moveTo>
                    <a:pt x="20686" y="6253"/>
                  </a:moveTo>
                  <a:cubicBezTo>
                    <a:pt x="19411" y="8424"/>
                    <a:pt x="18550" y="10748"/>
                    <a:pt x="18133" y="13139"/>
                  </a:cubicBezTo>
                  <a:cubicBezTo>
                    <a:pt x="17657" y="15875"/>
                    <a:pt x="17770" y="18659"/>
                    <a:pt x="18466" y="21362"/>
                  </a:cubicBezTo>
                  <a:cubicBezTo>
                    <a:pt x="14035" y="20775"/>
                    <a:pt x="9931" y="19064"/>
                    <a:pt x="6719" y="16464"/>
                  </a:cubicBezTo>
                  <a:cubicBezTo>
                    <a:pt x="1479" y="12223"/>
                    <a:pt x="-914" y="6114"/>
                    <a:pt x="319" y="125"/>
                  </a:cubicBezTo>
                  <a:cubicBezTo>
                    <a:pt x="4237" y="-238"/>
                    <a:pt x="8204" y="191"/>
                    <a:pt x="11880" y="1374"/>
                  </a:cubicBezTo>
                  <a:cubicBezTo>
                    <a:pt x="15210" y="2446"/>
                    <a:pt x="18215" y="4112"/>
                    <a:pt x="20686" y="6253"/>
                  </a:cubicBez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defTabSz="457148">
                <a:defRPr sz="2400"/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5" name="出自【趣你的PPT】(微信:qunideppt)：最优质的PPT资源库"/>
          <p:cNvSpPr txBox="1"/>
          <p:nvPr/>
        </p:nvSpPr>
        <p:spPr>
          <a:xfrm>
            <a:off x="4901491" y="4385645"/>
            <a:ext cx="142932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编辑标题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4904480" y="4708781"/>
            <a:ext cx="1555507" cy="1787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6909718" y="4990256"/>
            <a:ext cx="224248" cy="224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ACDEF"/>
          </a:solidFill>
          <a:ln w="6350" cmpd="sng">
            <a:noFill/>
            <a:miter lim="400000"/>
          </a:ln>
        </p:spPr>
        <p:txBody>
          <a:bodyPr lIns="0" tIns="0" rIns="0" bIns="0" anchor="ctr"/>
          <a:lstStyle/>
          <a:p>
            <a:pPr defTabSz="457148">
              <a:defRPr sz="2400">
                <a:solidFill>
                  <a:srgbClr val="FFFFFF"/>
                </a:solidFill>
              </a:defRPr>
            </a:pPr>
            <a:endParaRPr sz="24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Group 100出自【趣你的PPT】(微信:qunideppt)：最优质的PPT资源库"/>
          <p:cNvGrpSpPr/>
          <p:nvPr/>
        </p:nvGrpSpPr>
        <p:grpSpPr>
          <a:xfrm>
            <a:off x="6217792" y="2388062"/>
            <a:ext cx="1618048" cy="2715643"/>
            <a:chOff x="4377817" y="1522633"/>
            <a:chExt cx="4275451" cy="7175687"/>
          </a:xfrm>
          <a:solidFill>
            <a:srgbClr val="00EBFF"/>
          </a:solidFill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4377817" y="1522648"/>
              <a:ext cx="2175823" cy="486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20082" y="21581"/>
                  </a:moveTo>
                  <a:lnTo>
                    <a:pt x="12994" y="21598"/>
                  </a:lnTo>
                  <a:cubicBezTo>
                    <a:pt x="12674" y="21588"/>
                    <a:pt x="12364" y="21547"/>
                    <a:pt x="12080" y="21476"/>
                  </a:cubicBezTo>
                  <a:cubicBezTo>
                    <a:pt x="11781" y="21402"/>
                    <a:pt x="11517" y="21297"/>
                    <a:pt x="11283" y="21180"/>
                  </a:cubicBezTo>
                  <a:cubicBezTo>
                    <a:pt x="10716" y="20896"/>
                    <a:pt x="10319" y="20543"/>
                    <a:pt x="10136" y="20158"/>
                  </a:cubicBezTo>
                  <a:cubicBezTo>
                    <a:pt x="9800" y="18984"/>
                    <a:pt x="8981" y="17854"/>
                    <a:pt x="7729" y="16833"/>
                  </a:cubicBezTo>
                  <a:cubicBezTo>
                    <a:pt x="5785" y="15250"/>
                    <a:pt x="2849" y="13970"/>
                    <a:pt x="1337" y="12276"/>
                  </a:cubicBezTo>
                  <a:cubicBezTo>
                    <a:pt x="-1501" y="9097"/>
                    <a:pt x="455" y="5774"/>
                    <a:pt x="4611" y="3428"/>
                  </a:cubicBezTo>
                  <a:cubicBezTo>
                    <a:pt x="6497" y="2364"/>
                    <a:pt x="8851" y="1490"/>
                    <a:pt x="11554" y="890"/>
                  </a:cubicBezTo>
                  <a:cubicBezTo>
                    <a:pt x="14131" y="318"/>
                    <a:pt x="17015" y="-2"/>
                    <a:pt x="20099" y="0"/>
                  </a:cubicBezTo>
                  <a:lnTo>
                    <a:pt x="20082" y="21581"/>
                  </a:ln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defTabSz="457148">
                <a:defRPr sz="2400"/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6477438" y="1522633"/>
              <a:ext cx="2175830" cy="486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17" y="21581"/>
                  </a:moveTo>
                  <a:lnTo>
                    <a:pt x="7105" y="21598"/>
                  </a:lnTo>
                  <a:cubicBezTo>
                    <a:pt x="7425" y="21588"/>
                    <a:pt x="7735" y="21547"/>
                    <a:pt x="8019" y="21476"/>
                  </a:cubicBezTo>
                  <a:cubicBezTo>
                    <a:pt x="8318" y="21402"/>
                    <a:pt x="8582" y="21297"/>
                    <a:pt x="8816" y="21180"/>
                  </a:cubicBezTo>
                  <a:cubicBezTo>
                    <a:pt x="9383" y="20896"/>
                    <a:pt x="9780" y="20543"/>
                    <a:pt x="9963" y="20158"/>
                  </a:cubicBezTo>
                  <a:cubicBezTo>
                    <a:pt x="10299" y="18984"/>
                    <a:pt x="11118" y="17854"/>
                    <a:pt x="12370" y="16833"/>
                  </a:cubicBezTo>
                  <a:cubicBezTo>
                    <a:pt x="14314" y="15250"/>
                    <a:pt x="17250" y="13970"/>
                    <a:pt x="18762" y="12276"/>
                  </a:cubicBezTo>
                  <a:cubicBezTo>
                    <a:pt x="21600" y="9097"/>
                    <a:pt x="19644" y="5774"/>
                    <a:pt x="15488" y="3428"/>
                  </a:cubicBezTo>
                  <a:cubicBezTo>
                    <a:pt x="13602" y="2364"/>
                    <a:pt x="11248" y="1490"/>
                    <a:pt x="8545" y="890"/>
                  </a:cubicBezTo>
                  <a:cubicBezTo>
                    <a:pt x="5968" y="318"/>
                    <a:pt x="3084" y="-2"/>
                    <a:pt x="0" y="0"/>
                  </a:cubicBezTo>
                  <a:lnTo>
                    <a:pt x="17" y="21581"/>
                  </a:ln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defTabSz="457148">
                <a:defRPr sz="2400"/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>
              <a:off x="5600031" y="6626726"/>
              <a:ext cx="1804738" cy="348457"/>
            </a:xfrm>
            <a:prstGeom prst="roundRect">
              <a:avLst>
                <a:gd name="adj" fmla="val 24919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>
              <a:off x="5600031" y="7123020"/>
              <a:ext cx="1804738" cy="348457"/>
            </a:xfrm>
            <a:prstGeom prst="roundRect">
              <a:avLst>
                <a:gd name="adj" fmla="val 24919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5600031" y="7619314"/>
              <a:ext cx="1804738" cy="348457"/>
            </a:xfrm>
            <a:prstGeom prst="roundRect">
              <a:avLst>
                <a:gd name="adj" fmla="val 24919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>
            <a:xfrm>
              <a:off x="5865436" y="8109953"/>
              <a:ext cx="1273928" cy="588367"/>
            </a:xfrm>
            <a:prstGeom prst="roundRect">
              <a:avLst>
                <a:gd name="adj" fmla="val 40675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5310424" y="3554534"/>
              <a:ext cx="975549" cy="121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362" extrusionOk="0">
                  <a:moveTo>
                    <a:pt x="20686" y="6253"/>
                  </a:moveTo>
                  <a:cubicBezTo>
                    <a:pt x="19411" y="8424"/>
                    <a:pt x="18550" y="10748"/>
                    <a:pt x="18133" y="13139"/>
                  </a:cubicBezTo>
                  <a:cubicBezTo>
                    <a:pt x="17657" y="15875"/>
                    <a:pt x="17770" y="18659"/>
                    <a:pt x="18466" y="21362"/>
                  </a:cubicBezTo>
                  <a:cubicBezTo>
                    <a:pt x="14035" y="20775"/>
                    <a:pt x="9931" y="19064"/>
                    <a:pt x="6719" y="16464"/>
                  </a:cubicBezTo>
                  <a:cubicBezTo>
                    <a:pt x="1479" y="12223"/>
                    <a:pt x="-914" y="6114"/>
                    <a:pt x="319" y="125"/>
                  </a:cubicBezTo>
                  <a:cubicBezTo>
                    <a:pt x="4237" y="-238"/>
                    <a:pt x="8204" y="191"/>
                    <a:pt x="11880" y="1374"/>
                  </a:cubicBezTo>
                  <a:cubicBezTo>
                    <a:pt x="15210" y="2446"/>
                    <a:pt x="18215" y="4112"/>
                    <a:pt x="20686" y="6253"/>
                  </a:cubicBez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defTabSz="457148">
                <a:defRPr sz="2400"/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" name="出自【趣你的PPT】(微信:qunideppt)：最优质的PPT资源库"/>
          <p:cNvSpPr txBox="1"/>
          <p:nvPr/>
        </p:nvSpPr>
        <p:spPr>
          <a:xfrm>
            <a:off x="7602202" y="4385646"/>
            <a:ext cx="142932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编辑标题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7605190" y="4708782"/>
            <a:ext cx="1555507" cy="1787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9620283" y="4990257"/>
            <a:ext cx="224248" cy="224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AFF0"/>
          </a:solidFill>
          <a:ln w="6350" cmpd="sng">
            <a:noFill/>
            <a:miter lim="400000"/>
          </a:ln>
        </p:spPr>
        <p:txBody>
          <a:bodyPr lIns="0" tIns="0" rIns="0" bIns="0" anchor="ctr"/>
          <a:lstStyle/>
          <a:p>
            <a:pPr defTabSz="457148">
              <a:defRPr sz="2400">
                <a:solidFill>
                  <a:srgbClr val="FFFFFF"/>
                </a:solidFill>
              </a:defRPr>
            </a:pPr>
            <a:endParaRPr sz="24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9" name="Group 115出自【趣你的PPT】(微信:qunideppt)：最优质的PPT资源库"/>
          <p:cNvGrpSpPr/>
          <p:nvPr/>
        </p:nvGrpSpPr>
        <p:grpSpPr>
          <a:xfrm>
            <a:off x="8928357" y="2388062"/>
            <a:ext cx="1618048" cy="2715642"/>
            <a:chOff x="4377817" y="1522633"/>
            <a:chExt cx="4275451" cy="7175687"/>
          </a:xfrm>
          <a:solidFill>
            <a:srgbClr val="00B0F0"/>
          </a:solidFill>
        </p:grpSpPr>
        <p:sp>
          <p:nvSpPr>
            <p:cNvPr id="60" name="出自【趣你的PPT】(微信:qunideppt)：最优质的PPT资源库"/>
            <p:cNvSpPr/>
            <p:nvPr/>
          </p:nvSpPr>
          <p:spPr>
            <a:xfrm>
              <a:off x="4377817" y="1522648"/>
              <a:ext cx="2175823" cy="486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20082" y="21581"/>
                  </a:moveTo>
                  <a:lnTo>
                    <a:pt x="12994" y="21598"/>
                  </a:lnTo>
                  <a:cubicBezTo>
                    <a:pt x="12674" y="21588"/>
                    <a:pt x="12364" y="21547"/>
                    <a:pt x="12080" y="21476"/>
                  </a:cubicBezTo>
                  <a:cubicBezTo>
                    <a:pt x="11781" y="21402"/>
                    <a:pt x="11517" y="21297"/>
                    <a:pt x="11283" y="21180"/>
                  </a:cubicBezTo>
                  <a:cubicBezTo>
                    <a:pt x="10716" y="20896"/>
                    <a:pt x="10319" y="20543"/>
                    <a:pt x="10136" y="20158"/>
                  </a:cubicBezTo>
                  <a:cubicBezTo>
                    <a:pt x="9800" y="18984"/>
                    <a:pt x="8981" y="17854"/>
                    <a:pt x="7729" y="16833"/>
                  </a:cubicBezTo>
                  <a:cubicBezTo>
                    <a:pt x="5785" y="15250"/>
                    <a:pt x="2849" y="13970"/>
                    <a:pt x="1337" y="12276"/>
                  </a:cubicBezTo>
                  <a:cubicBezTo>
                    <a:pt x="-1501" y="9097"/>
                    <a:pt x="455" y="5774"/>
                    <a:pt x="4611" y="3428"/>
                  </a:cubicBezTo>
                  <a:cubicBezTo>
                    <a:pt x="6497" y="2364"/>
                    <a:pt x="8851" y="1490"/>
                    <a:pt x="11554" y="890"/>
                  </a:cubicBezTo>
                  <a:cubicBezTo>
                    <a:pt x="14131" y="318"/>
                    <a:pt x="17015" y="-2"/>
                    <a:pt x="20099" y="0"/>
                  </a:cubicBezTo>
                  <a:lnTo>
                    <a:pt x="20082" y="21581"/>
                  </a:ln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defTabSz="457148">
                <a:defRPr sz="2400"/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>
              <a:off x="6477438" y="1522633"/>
              <a:ext cx="2175830" cy="486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17" y="21581"/>
                  </a:moveTo>
                  <a:lnTo>
                    <a:pt x="7105" y="21598"/>
                  </a:lnTo>
                  <a:cubicBezTo>
                    <a:pt x="7425" y="21588"/>
                    <a:pt x="7735" y="21547"/>
                    <a:pt x="8019" y="21476"/>
                  </a:cubicBezTo>
                  <a:cubicBezTo>
                    <a:pt x="8318" y="21402"/>
                    <a:pt x="8582" y="21297"/>
                    <a:pt x="8816" y="21180"/>
                  </a:cubicBezTo>
                  <a:cubicBezTo>
                    <a:pt x="9383" y="20896"/>
                    <a:pt x="9780" y="20543"/>
                    <a:pt x="9963" y="20158"/>
                  </a:cubicBezTo>
                  <a:cubicBezTo>
                    <a:pt x="10299" y="18984"/>
                    <a:pt x="11118" y="17854"/>
                    <a:pt x="12370" y="16833"/>
                  </a:cubicBezTo>
                  <a:cubicBezTo>
                    <a:pt x="14314" y="15250"/>
                    <a:pt x="17250" y="13970"/>
                    <a:pt x="18762" y="12276"/>
                  </a:cubicBezTo>
                  <a:cubicBezTo>
                    <a:pt x="21600" y="9097"/>
                    <a:pt x="19644" y="5774"/>
                    <a:pt x="15488" y="3428"/>
                  </a:cubicBezTo>
                  <a:cubicBezTo>
                    <a:pt x="13602" y="2364"/>
                    <a:pt x="11248" y="1490"/>
                    <a:pt x="8545" y="890"/>
                  </a:cubicBezTo>
                  <a:cubicBezTo>
                    <a:pt x="5968" y="318"/>
                    <a:pt x="3084" y="-2"/>
                    <a:pt x="0" y="0"/>
                  </a:cubicBezTo>
                  <a:lnTo>
                    <a:pt x="17" y="21581"/>
                  </a:ln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defTabSz="457148">
                <a:defRPr sz="2400"/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5600031" y="6626726"/>
              <a:ext cx="1804738" cy="348457"/>
            </a:xfrm>
            <a:prstGeom prst="roundRect">
              <a:avLst>
                <a:gd name="adj" fmla="val 24919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>
              <a:off x="5600031" y="7123020"/>
              <a:ext cx="1804738" cy="348457"/>
            </a:xfrm>
            <a:prstGeom prst="roundRect">
              <a:avLst>
                <a:gd name="adj" fmla="val 24919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>
              <a:off x="5600031" y="7619314"/>
              <a:ext cx="1804738" cy="348457"/>
            </a:xfrm>
            <a:prstGeom prst="roundRect">
              <a:avLst>
                <a:gd name="adj" fmla="val 24919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5865436" y="8109953"/>
              <a:ext cx="1273928" cy="588367"/>
            </a:xfrm>
            <a:prstGeom prst="roundRect">
              <a:avLst>
                <a:gd name="adj" fmla="val 40675"/>
              </a:avLst>
            </a:prstGeom>
            <a:grpFill/>
            <a:ln w="6350" cmpd="sng">
              <a:noFill/>
              <a:miter lim="400000"/>
            </a:ln>
          </p:spPr>
          <p:txBody>
            <a:bodyPr lIns="0" tIns="0" rIns="0" bIns="0" anchor="ctr"/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>
            <a:xfrm>
              <a:off x="5310424" y="3554534"/>
              <a:ext cx="975549" cy="121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362" extrusionOk="0">
                  <a:moveTo>
                    <a:pt x="20686" y="6253"/>
                  </a:moveTo>
                  <a:cubicBezTo>
                    <a:pt x="19411" y="8424"/>
                    <a:pt x="18550" y="10748"/>
                    <a:pt x="18133" y="13139"/>
                  </a:cubicBezTo>
                  <a:cubicBezTo>
                    <a:pt x="17657" y="15875"/>
                    <a:pt x="17770" y="18659"/>
                    <a:pt x="18466" y="21362"/>
                  </a:cubicBezTo>
                  <a:cubicBezTo>
                    <a:pt x="14035" y="20775"/>
                    <a:pt x="9931" y="19064"/>
                    <a:pt x="6719" y="16464"/>
                  </a:cubicBezTo>
                  <a:cubicBezTo>
                    <a:pt x="1479" y="12223"/>
                    <a:pt x="-914" y="6114"/>
                    <a:pt x="319" y="125"/>
                  </a:cubicBezTo>
                  <a:cubicBezTo>
                    <a:pt x="4237" y="-238"/>
                    <a:pt x="8204" y="191"/>
                    <a:pt x="11880" y="1374"/>
                  </a:cubicBezTo>
                  <a:cubicBezTo>
                    <a:pt x="15210" y="2446"/>
                    <a:pt x="18215" y="4112"/>
                    <a:pt x="20686" y="6253"/>
                  </a:cubicBezTo>
                  <a:close/>
                </a:path>
              </a:pathLst>
            </a:custGeom>
            <a:grpFill/>
            <a:ln w="6350" cmpd="sng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defTabSz="457148">
                <a:defRPr sz="2400"/>
              </a:pPr>
              <a:endParaRPr sz="24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7" name="出自【趣你的PPT】(微信:qunideppt)：最优质的PPT资源库"/>
          <p:cNvSpPr txBox="1"/>
          <p:nvPr/>
        </p:nvSpPr>
        <p:spPr>
          <a:xfrm>
            <a:off x="10307945" y="4385645"/>
            <a:ext cx="142932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编辑标题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10310934" y="4708781"/>
            <a:ext cx="1555507" cy="1787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3918196" y="2740138"/>
            <a:ext cx="866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48">
              <a:defRPr/>
            </a:pPr>
            <a:r>
              <a:rPr lang="en-US" altLang="zh-CN" sz="48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Black"/>
                <a:sym typeface="Arial" panose="020B0604020202020204" pitchFamily="34" charset="0"/>
              </a:rPr>
              <a:t>02</a:t>
            </a:r>
            <a:endParaRPr lang="en-US" sz="4800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Roboto Black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6615690" y="2740138"/>
            <a:ext cx="866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48">
              <a:defRPr/>
            </a:pPr>
            <a:r>
              <a:rPr lang="en-US" altLang="zh-CN" sz="48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Black"/>
                <a:sym typeface="Arial" panose="020B0604020202020204" pitchFamily="34" charset="0"/>
              </a:rPr>
              <a:t>03</a:t>
            </a:r>
            <a:endParaRPr lang="en-US" sz="4800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Roboto Black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9289782" y="2740138"/>
            <a:ext cx="866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48">
              <a:defRPr/>
            </a:pPr>
            <a:r>
              <a:rPr lang="en-US" altLang="zh-CN" sz="48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Black"/>
                <a:sym typeface="Arial" panose="020B0604020202020204" pitchFamily="34" charset="0"/>
              </a:rPr>
              <a:t>04</a:t>
            </a:r>
            <a:endParaRPr lang="en-US" sz="4800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Roboto Black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998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4769447" y="378258"/>
            <a:ext cx="286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资金使用与进度</a:t>
            </a: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V="1">
            <a:off x="4892040" y="901478"/>
            <a:ext cx="2402840" cy="175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出自【趣你的PPT】(微信:qunideppt)：最优质的PPT资源库"/>
          <p:cNvSpPr/>
          <p:nvPr/>
        </p:nvSpPr>
        <p:spPr>
          <a:xfrm>
            <a:off x="2466975" y="1809750"/>
            <a:ext cx="7158037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2364580" y="1768077"/>
            <a:ext cx="1159669" cy="1159669"/>
            <a:chOff x="2364580" y="1768077"/>
            <a:chExt cx="1159669" cy="115966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2364580" y="1768077"/>
              <a:ext cx="1159669" cy="1159669"/>
            </a:xfrm>
            <a:prstGeom prst="ellipse">
              <a:avLst/>
            </a:prstGeom>
            <a:solidFill>
              <a:srgbClr val="00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2517215" y="2419827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用途一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16785" y="2004777"/>
              <a:ext cx="255258" cy="343134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出自【趣你的PPT】(微信:qunideppt)：最优质的PPT资源库"/>
          <p:cNvSpPr/>
          <p:nvPr/>
        </p:nvSpPr>
        <p:spPr>
          <a:xfrm>
            <a:off x="3761066" y="2119671"/>
            <a:ext cx="5344834" cy="787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2466975" y="3196117"/>
            <a:ext cx="7158037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072043" y="3506038"/>
            <a:ext cx="5344834" cy="5654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2466975" y="4589628"/>
            <a:ext cx="7158037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761066" y="4899549"/>
            <a:ext cx="5344834" cy="5654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，快来加入我们该原创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模板来自公众号：一分钟学会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8516540" y="3158017"/>
            <a:ext cx="1159669" cy="1159669"/>
            <a:chOff x="8516540" y="3158017"/>
            <a:chExt cx="1159669" cy="1159669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8516540" y="3158017"/>
              <a:ext cx="1159669" cy="1159669"/>
            </a:xfrm>
            <a:prstGeom prst="ellipse">
              <a:avLst/>
            </a:prstGeom>
            <a:solidFill>
              <a:srgbClr val="00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8669175" y="3809767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用途二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35378" y="3397919"/>
              <a:ext cx="341043" cy="318027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2364580" y="4547955"/>
            <a:ext cx="1159669" cy="1159669"/>
            <a:chOff x="2364580" y="4547955"/>
            <a:chExt cx="1159669" cy="1159669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364580" y="4547955"/>
              <a:ext cx="1159669" cy="1159669"/>
            </a:xfrm>
            <a:prstGeom prst="ellipse">
              <a:avLst/>
            </a:prstGeom>
            <a:solidFill>
              <a:srgbClr val="00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2517215" y="5199705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用途三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73892" y="4845260"/>
              <a:ext cx="341043" cy="343135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250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45469" y="445960"/>
            <a:ext cx="11667524" cy="1835106"/>
            <a:chOff x="852709" y="5009914"/>
            <a:chExt cx="11667524" cy="1835106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00EBFF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1712626" y="5216411"/>
              <a:ext cx="1080760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赠可编辑商务图标</a:t>
              </a:r>
            </a:p>
          </p:txBody>
        </p:sp>
      </p:grp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3184" y="5946779"/>
            <a:ext cx="495298" cy="499532"/>
          </a:xfrm>
          <a:custGeom>
            <a:avLst/>
            <a:gdLst>
              <a:gd name="T0" fmla="*/ 211212 w 619"/>
              <a:gd name="T1" fmla="*/ 42605 h 620"/>
              <a:gd name="T2" fmla="*/ 211212 w 619"/>
              <a:gd name="T3" fmla="*/ 42605 h 620"/>
              <a:gd name="T4" fmla="*/ 190055 w 619"/>
              <a:gd name="T5" fmla="*/ 63908 h 620"/>
              <a:gd name="T6" fmla="*/ 163878 w 619"/>
              <a:gd name="T7" fmla="*/ 63908 h 620"/>
              <a:gd name="T8" fmla="*/ 163878 w 619"/>
              <a:gd name="T9" fmla="*/ 32135 h 620"/>
              <a:gd name="T10" fmla="*/ 179297 w 619"/>
              <a:gd name="T11" fmla="*/ 10832 h 620"/>
              <a:gd name="T12" fmla="*/ 105427 w 619"/>
              <a:gd name="T13" fmla="*/ 26719 h 620"/>
              <a:gd name="T14" fmla="*/ 89649 w 619"/>
              <a:gd name="T15" fmla="*/ 95682 h 620"/>
              <a:gd name="T16" fmla="*/ 15778 w 619"/>
              <a:gd name="T17" fmla="*/ 170061 h 620"/>
              <a:gd name="T18" fmla="*/ 15778 w 619"/>
              <a:gd name="T19" fmla="*/ 212666 h 620"/>
              <a:gd name="T20" fmla="*/ 52713 w 619"/>
              <a:gd name="T21" fmla="*/ 212666 h 620"/>
              <a:gd name="T22" fmla="*/ 131963 w 619"/>
              <a:gd name="T23" fmla="*/ 132871 h 620"/>
              <a:gd name="T24" fmla="*/ 195434 w 619"/>
              <a:gd name="T25" fmla="*/ 116984 h 620"/>
              <a:gd name="T26" fmla="*/ 211212 w 619"/>
              <a:gd name="T27" fmla="*/ 42605 h 620"/>
              <a:gd name="T28" fmla="*/ 190055 w 619"/>
              <a:gd name="T29" fmla="*/ 106514 h 620"/>
              <a:gd name="T30" fmla="*/ 190055 w 619"/>
              <a:gd name="T31" fmla="*/ 106514 h 620"/>
              <a:gd name="T32" fmla="*/ 126584 w 619"/>
              <a:gd name="T33" fmla="*/ 116984 h 620"/>
              <a:gd name="T34" fmla="*/ 42314 w 619"/>
              <a:gd name="T35" fmla="*/ 202195 h 620"/>
              <a:gd name="T36" fmla="*/ 26536 w 619"/>
              <a:gd name="T37" fmla="*/ 202195 h 620"/>
              <a:gd name="T38" fmla="*/ 26536 w 619"/>
              <a:gd name="T39" fmla="*/ 180893 h 620"/>
              <a:gd name="T40" fmla="*/ 105427 w 619"/>
              <a:gd name="T41" fmla="*/ 95682 h 620"/>
              <a:gd name="T42" fmla="*/ 116185 w 619"/>
              <a:gd name="T43" fmla="*/ 37189 h 620"/>
              <a:gd name="T44" fmla="*/ 153120 w 619"/>
              <a:gd name="T45" fmla="*/ 21303 h 620"/>
              <a:gd name="T46" fmla="*/ 153120 w 619"/>
              <a:gd name="T47" fmla="*/ 74379 h 620"/>
              <a:gd name="T48" fmla="*/ 200454 w 619"/>
              <a:gd name="T49" fmla="*/ 74379 h 620"/>
              <a:gd name="T50" fmla="*/ 190055 w 619"/>
              <a:gd name="T51" fmla="*/ 106514 h 6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70818" y="5946779"/>
            <a:ext cx="317500" cy="510116"/>
          </a:xfrm>
          <a:custGeom>
            <a:avLst/>
            <a:gdLst>
              <a:gd name="T0" fmla="*/ 73462 w 399"/>
              <a:gd name="T1" fmla="*/ 143507 h 634"/>
              <a:gd name="T2" fmla="*/ 73462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73462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73462 w 399"/>
              <a:gd name="T15" fmla="*/ 143507 h 634"/>
              <a:gd name="T16" fmla="*/ 125885 w 399"/>
              <a:gd name="T17" fmla="*/ 111416 h 634"/>
              <a:gd name="T18" fmla="*/ 125885 w 399"/>
              <a:gd name="T19" fmla="*/ 111416 h 634"/>
              <a:gd name="T20" fmla="*/ 125885 w 399"/>
              <a:gd name="T21" fmla="*/ 58412 h 634"/>
              <a:gd name="T22" fmla="*/ 73462 w 399"/>
              <a:gd name="T23" fmla="*/ 0 h 634"/>
              <a:gd name="T24" fmla="*/ 15691 w 399"/>
              <a:gd name="T25" fmla="*/ 58412 h 634"/>
              <a:gd name="T26" fmla="*/ 15691 w 399"/>
              <a:gd name="T27" fmla="*/ 111416 h 634"/>
              <a:gd name="T28" fmla="*/ 0 w 399"/>
              <a:gd name="T29" fmla="*/ 153964 h 634"/>
              <a:gd name="T30" fmla="*/ 73462 w 399"/>
              <a:gd name="T31" fmla="*/ 228241 h 634"/>
              <a:gd name="T32" fmla="*/ 141932 w 399"/>
              <a:gd name="T33" fmla="*/ 153964 h 634"/>
              <a:gd name="T34" fmla="*/ 125885 w 399"/>
              <a:gd name="T35" fmla="*/ 111416 h 634"/>
              <a:gd name="T36" fmla="*/ 31739 w 399"/>
              <a:gd name="T37" fmla="*/ 58412 h 634"/>
              <a:gd name="T38" fmla="*/ 31739 w 399"/>
              <a:gd name="T39" fmla="*/ 58412 h 634"/>
              <a:gd name="T40" fmla="*/ 73462 w 399"/>
              <a:gd name="T41" fmla="*/ 15865 h 634"/>
              <a:gd name="T42" fmla="*/ 115543 w 399"/>
              <a:gd name="T43" fmla="*/ 58412 h 634"/>
              <a:gd name="T44" fmla="*/ 115543 w 399"/>
              <a:gd name="T45" fmla="*/ 100960 h 634"/>
              <a:gd name="T46" fmla="*/ 73462 w 399"/>
              <a:gd name="T47" fmla="*/ 85095 h 634"/>
              <a:gd name="T48" fmla="*/ 31739 w 399"/>
              <a:gd name="T49" fmla="*/ 100960 h 634"/>
              <a:gd name="T50" fmla="*/ 31739 w 399"/>
              <a:gd name="T51" fmla="*/ 58412 h 634"/>
              <a:gd name="T52" fmla="*/ 73462 w 399"/>
              <a:gd name="T53" fmla="*/ 212376 h 634"/>
              <a:gd name="T54" fmla="*/ 73462 w 399"/>
              <a:gd name="T55" fmla="*/ 212376 h 634"/>
              <a:gd name="T56" fmla="*/ 15691 w 399"/>
              <a:gd name="T57" fmla="*/ 153964 h 634"/>
              <a:gd name="T58" fmla="*/ 73462 w 399"/>
              <a:gd name="T59" fmla="*/ 100960 h 634"/>
              <a:gd name="T60" fmla="*/ 125885 w 399"/>
              <a:gd name="T61" fmla="*/ 153964 h 634"/>
              <a:gd name="T62" fmla="*/ 73462 w 399"/>
              <a:gd name="T63" fmla="*/ 212376 h 6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55900" y="5946779"/>
            <a:ext cx="317500" cy="510116"/>
          </a:xfrm>
          <a:custGeom>
            <a:avLst/>
            <a:gdLst>
              <a:gd name="T0" fmla="*/ 68470 w 399"/>
              <a:gd name="T1" fmla="*/ 143507 h 634"/>
              <a:gd name="T2" fmla="*/ 68470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68470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68470 w 399"/>
              <a:gd name="T15" fmla="*/ 143507 h 634"/>
              <a:gd name="T16" fmla="*/ 68470 w 399"/>
              <a:gd name="T17" fmla="*/ 85095 h 634"/>
              <a:gd name="T18" fmla="*/ 68470 w 399"/>
              <a:gd name="T19" fmla="*/ 85095 h 634"/>
              <a:gd name="T20" fmla="*/ 26389 w 399"/>
              <a:gd name="T21" fmla="*/ 100960 h 634"/>
              <a:gd name="T22" fmla="*/ 26389 w 399"/>
              <a:gd name="T23" fmla="*/ 58412 h 634"/>
              <a:gd name="T24" fmla="*/ 68470 w 399"/>
              <a:gd name="T25" fmla="*/ 15865 h 634"/>
              <a:gd name="T26" fmla="*/ 110194 w 399"/>
              <a:gd name="T27" fmla="*/ 58412 h 634"/>
              <a:gd name="T28" fmla="*/ 126241 w 399"/>
              <a:gd name="T29" fmla="*/ 58412 h 634"/>
              <a:gd name="T30" fmla="*/ 68470 w 399"/>
              <a:gd name="T31" fmla="*/ 0 h 634"/>
              <a:gd name="T32" fmla="*/ 16048 w 399"/>
              <a:gd name="T33" fmla="*/ 58412 h 634"/>
              <a:gd name="T34" fmla="*/ 16048 w 399"/>
              <a:gd name="T35" fmla="*/ 111416 h 634"/>
              <a:gd name="T36" fmla="*/ 0 w 399"/>
              <a:gd name="T37" fmla="*/ 153964 h 634"/>
              <a:gd name="T38" fmla="*/ 68470 w 399"/>
              <a:gd name="T39" fmla="*/ 228241 h 634"/>
              <a:gd name="T40" fmla="*/ 141932 w 399"/>
              <a:gd name="T41" fmla="*/ 153964 h 634"/>
              <a:gd name="T42" fmla="*/ 68470 w 399"/>
              <a:gd name="T43" fmla="*/ 85095 h 634"/>
              <a:gd name="T44" fmla="*/ 68470 w 399"/>
              <a:gd name="T45" fmla="*/ 212376 h 634"/>
              <a:gd name="T46" fmla="*/ 68470 w 399"/>
              <a:gd name="T47" fmla="*/ 212376 h 634"/>
              <a:gd name="T48" fmla="*/ 16048 w 399"/>
              <a:gd name="T49" fmla="*/ 153964 h 634"/>
              <a:gd name="T50" fmla="*/ 68470 w 399"/>
              <a:gd name="T51" fmla="*/ 100960 h 634"/>
              <a:gd name="T52" fmla="*/ 126241 w 399"/>
              <a:gd name="T53" fmla="*/ 153964 h 634"/>
              <a:gd name="T54" fmla="*/ 68470 w 399"/>
              <a:gd name="T55" fmla="*/ 212376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5946779"/>
            <a:ext cx="495298" cy="510116"/>
          </a:xfrm>
          <a:custGeom>
            <a:avLst/>
            <a:gdLst>
              <a:gd name="T0" fmla="*/ 126584 w 619"/>
              <a:gd name="T1" fmla="*/ 116825 h 634"/>
              <a:gd name="T2" fmla="*/ 126584 w 619"/>
              <a:gd name="T3" fmla="*/ 116825 h 634"/>
              <a:gd name="T4" fmla="*/ 137342 w 619"/>
              <a:gd name="T5" fmla="*/ 68869 h 634"/>
              <a:gd name="T6" fmla="*/ 73870 w 619"/>
              <a:gd name="T7" fmla="*/ 0 h 634"/>
              <a:gd name="T8" fmla="*/ 10399 w 619"/>
              <a:gd name="T9" fmla="*/ 68869 h 634"/>
              <a:gd name="T10" fmla="*/ 26177 w 619"/>
              <a:gd name="T11" fmla="*/ 116825 h 634"/>
              <a:gd name="T12" fmla="*/ 0 w 619"/>
              <a:gd name="T13" fmla="*/ 153964 h 634"/>
              <a:gd name="T14" fmla="*/ 0 w 619"/>
              <a:gd name="T15" fmla="*/ 185694 h 634"/>
              <a:gd name="T16" fmla="*/ 42314 w 619"/>
              <a:gd name="T17" fmla="*/ 228241 h 634"/>
              <a:gd name="T18" fmla="*/ 110806 w 619"/>
              <a:gd name="T19" fmla="*/ 228241 h 634"/>
              <a:gd name="T20" fmla="*/ 153120 w 619"/>
              <a:gd name="T21" fmla="*/ 185694 h 634"/>
              <a:gd name="T22" fmla="*/ 153120 w 619"/>
              <a:gd name="T23" fmla="*/ 153964 h 634"/>
              <a:gd name="T24" fmla="*/ 126584 w 619"/>
              <a:gd name="T25" fmla="*/ 116825 h 634"/>
              <a:gd name="T26" fmla="*/ 26177 w 619"/>
              <a:gd name="T27" fmla="*/ 68869 h 634"/>
              <a:gd name="T28" fmla="*/ 26177 w 619"/>
              <a:gd name="T29" fmla="*/ 68869 h 634"/>
              <a:gd name="T30" fmla="*/ 73870 w 619"/>
              <a:gd name="T31" fmla="*/ 15865 h 634"/>
              <a:gd name="T32" fmla="*/ 126584 w 619"/>
              <a:gd name="T33" fmla="*/ 68869 h 634"/>
              <a:gd name="T34" fmla="*/ 73870 w 619"/>
              <a:gd name="T35" fmla="*/ 127282 h 634"/>
              <a:gd name="T36" fmla="*/ 26177 w 619"/>
              <a:gd name="T37" fmla="*/ 68869 h 634"/>
              <a:gd name="T38" fmla="*/ 137342 w 619"/>
              <a:gd name="T39" fmla="*/ 180646 h 634"/>
              <a:gd name="T40" fmla="*/ 137342 w 619"/>
              <a:gd name="T41" fmla="*/ 180646 h 634"/>
              <a:gd name="T42" fmla="*/ 105427 w 619"/>
              <a:gd name="T43" fmla="*/ 212376 h 634"/>
              <a:gd name="T44" fmla="*/ 47334 w 619"/>
              <a:gd name="T45" fmla="*/ 212376 h 634"/>
              <a:gd name="T46" fmla="*/ 10399 w 619"/>
              <a:gd name="T47" fmla="*/ 180646 h 634"/>
              <a:gd name="T48" fmla="*/ 10399 w 619"/>
              <a:gd name="T49" fmla="*/ 159372 h 634"/>
              <a:gd name="T50" fmla="*/ 36935 w 619"/>
              <a:gd name="T51" fmla="*/ 127282 h 634"/>
              <a:gd name="T52" fmla="*/ 73870 w 619"/>
              <a:gd name="T53" fmla="*/ 143507 h 634"/>
              <a:gd name="T54" fmla="*/ 110806 w 619"/>
              <a:gd name="T55" fmla="*/ 127282 h 634"/>
              <a:gd name="T56" fmla="*/ 137342 w 619"/>
              <a:gd name="T57" fmla="*/ 159372 h 634"/>
              <a:gd name="T58" fmla="*/ 137342 w 619"/>
              <a:gd name="T59" fmla="*/ 180646 h 634"/>
              <a:gd name="T60" fmla="*/ 158140 w 619"/>
              <a:gd name="T61" fmla="*/ 58412 h 634"/>
              <a:gd name="T62" fmla="*/ 158140 w 619"/>
              <a:gd name="T63" fmla="*/ 58412 h 634"/>
              <a:gd name="T64" fmla="*/ 216232 w 619"/>
              <a:gd name="T65" fmla="*/ 58412 h 634"/>
              <a:gd name="T66" fmla="*/ 221611 w 619"/>
              <a:gd name="T67" fmla="*/ 47595 h 634"/>
              <a:gd name="T68" fmla="*/ 216232 w 619"/>
              <a:gd name="T69" fmla="*/ 42547 h 634"/>
              <a:gd name="T70" fmla="*/ 158140 w 619"/>
              <a:gd name="T71" fmla="*/ 42547 h 634"/>
              <a:gd name="T72" fmla="*/ 153120 w 619"/>
              <a:gd name="T73" fmla="*/ 47595 h 634"/>
              <a:gd name="T74" fmla="*/ 158140 w 619"/>
              <a:gd name="T75" fmla="*/ 58412 h 634"/>
              <a:gd name="T76" fmla="*/ 216232 w 619"/>
              <a:gd name="T77" fmla="*/ 169829 h 634"/>
              <a:gd name="T78" fmla="*/ 216232 w 619"/>
              <a:gd name="T79" fmla="*/ 169829 h 634"/>
              <a:gd name="T80" fmla="*/ 174277 w 619"/>
              <a:gd name="T81" fmla="*/ 169829 h 634"/>
              <a:gd name="T82" fmla="*/ 168898 w 619"/>
              <a:gd name="T83" fmla="*/ 175237 h 634"/>
              <a:gd name="T84" fmla="*/ 174277 w 619"/>
              <a:gd name="T85" fmla="*/ 185694 h 634"/>
              <a:gd name="T86" fmla="*/ 216232 w 619"/>
              <a:gd name="T87" fmla="*/ 185694 h 634"/>
              <a:gd name="T88" fmla="*/ 221611 w 619"/>
              <a:gd name="T89" fmla="*/ 175237 h 634"/>
              <a:gd name="T90" fmla="*/ 216232 w 619"/>
              <a:gd name="T91" fmla="*/ 169829 h 634"/>
              <a:gd name="T92" fmla="*/ 216232 w 619"/>
              <a:gd name="T93" fmla="*/ 85095 h 634"/>
              <a:gd name="T94" fmla="*/ 216232 w 619"/>
              <a:gd name="T95" fmla="*/ 85095 h 634"/>
              <a:gd name="T96" fmla="*/ 158140 w 619"/>
              <a:gd name="T97" fmla="*/ 85095 h 634"/>
              <a:gd name="T98" fmla="*/ 153120 w 619"/>
              <a:gd name="T99" fmla="*/ 90143 h 634"/>
              <a:gd name="T100" fmla="*/ 158140 w 619"/>
              <a:gd name="T101" fmla="*/ 100960 h 634"/>
              <a:gd name="T102" fmla="*/ 216232 w 619"/>
              <a:gd name="T103" fmla="*/ 100960 h 634"/>
              <a:gd name="T104" fmla="*/ 221611 w 619"/>
              <a:gd name="T105" fmla="*/ 90143 h 634"/>
              <a:gd name="T106" fmla="*/ 216232 w 619"/>
              <a:gd name="T107" fmla="*/ 85095 h 634"/>
              <a:gd name="T108" fmla="*/ 216232 w 619"/>
              <a:gd name="T109" fmla="*/ 127282 h 634"/>
              <a:gd name="T110" fmla="*/ 216232 w 619"/>
              <a:gd name="T111" fmla="*/ 127282 h 634"/>
              <a:gd name="T112" fmla="*/ 174277 w 619"/>
              <a:gd name="T113" fmla="*/ 127282 h 634"/>
              <a:gd name="T114" fmla="*/ 168898 w 619"/>
              <a:gd name="T115" fmla="*/ 132690 h 634"/>
              <a:gd name="T116" fmla="*/ 174277 w 619"/>
              <a:gd name="T117" fmla="*/ 143507 h 634"/>
              <a:gd name="T118" fmla="*/ 216232 w 619"/>
              <a:gd name="T119" fmla="*/ 143507 h 634"/>
              <a:gd name="T120" fmla="*/ 221611 w 619"/>
              <a:gd name="T121" fmla="*/ 132690 h 634"/>
              <a:gd name="T122" fmla="*/ 216232 w 619"/>
              <a:gd name="T123" fmla="*/ 127282 h 63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96433" y="5946779"/>
            <a:ext cx="345017" cy="510116"/>
          </a:xfrm>
          <a:custGeom>
            <a:avLst/>
            <a:gdLst>
              <a:gd name="T0" fmla="*/ 127887 w 428"/>
              <a:gd name="T1" fmla="*/ 116825 h 634"/>
              <a:gd name="T2" fmla="*/ 127887 w 428"/>
              <a:gd name="T3" fmla="*/ 116825 h 634"/>
              <a:gd name="T4" fmla="*/ 143783 w 428"/>
              <a:gd name="T5" fmla="*/ 68869 h 634"/>
              <a:gd name="T6" fmla="*/ 79839 w 428"/>
              <a:gd name="T7" fmla="*/ 0 h 634"/>
              <a:gd name="T8" fmla="*/ 16257 w 428"/>
              <a:gd name="T9" fmla="*/ 68869 h 634"/>
              <a:gd name="T10" fmla="*/ 26734 w 428"/>
              <a:gd name="T11" fmla="*/ 116825 h 634"/>
              <a:gd name="T12" fmla="*/ 0 w 428"/>
              <a:gd name="T13" fmla="*/ 153964 h 634"/>
              <a:gd name="T14" fmla="*/ 0 w 428"/>
              <a:gd name="T15" fmla="*/ 185694 h 634"/>
              <a:gd name="T16" fmla="*/ 42629 w 428"/>
              <a:gd name="T17" fmla="*/ 228241 h 634"/>
              <a:gd name="T18" fmla="*/ 111631 w 428"/>
              <a:gd name="T19" fmla="*/ 228241 h 634"/>
              <a:gd name="T20" fmla="*/ 154260 w 428"/>
              <a:gd name="T21" fmla="*/ 185694 h 634"/>
              <a:gd name="T22" fmla="*/ 154260 w 428"/>
              <a:gd name="T23" fmla="*/ 153964 h 634"/>
              <a:gd name="T24" fmla="*/ 127887 w 428"/>
              <a:gd name="T25" fmla="*/ 116825 h 634"/>
              <a:gd name="T26" fmla="*/ 26734 w 428"/>
              <a:gd name="T27" fmla="*/ 68869 h 634"/>
              <a:gd name="T28" fmla="*/ 26734 w 428"/>
              <a:gd name="T29" fmla="*/ 68869 h 634"/>
              <a:gd name="T30" fmla="*/ 79839 w 428"/>
              <a:gd name="T31" fmla="*/ 15865 h 634"/>
              <a:gd name="T32" fmla="*/ 127887 w 428"/>
              <a:gd name="T33" fmla="*/ 68869 h 634"/>
              <a:gd name="T34" fmla="*/ 79839 w 428"/>
              <a:gd name="T35" fmla="*/ 127282 h 634"/>
              <a:gd name="T36" fmla="*/ 26734 w 428"/>
              <a:gd name="T37" fmla="*/ 68869 h 634"/>
              <a:gd name="T38" fmla="*/ 143783 w 428"/>
              <a:gd name="T39" fmla="*/ 180646 h 634"/>
              <a:gd name="T40" fmla="*/ 143783 w 428"/>
              <a:gd name="T41" fmla="*/ 180646 h 634"/>
              <a:gd name="T42" fmla="*/ 106573 w 428"/>
              <a:gd name="T43" fmla="*/ 212376 h 634"/>
              <a:gd name="T44" fmla="*/ 48048 w 428"/>
              <a:gd name="T45" fmla="*/ 212376 h 634"/>
              <a:gd name="T46" fmla="*/ 16257 w 428"/>
              <a:gd name="T47" fmla="*/ 180646 h 634"/>
              <a:gd name="T48" fmla="*/ 16257 w 428"/>
              <a:gd name="T49" fmla="*/ 159372 h 634"/>
              <a:gd name="T50" fmla="*/ 42629 w 428"/>
              <a:gd name="T51" fmla="*/ 127282 h 634"/>
              <a:gd name="T52" fmla="*/ 79839 w 428"/>
              <a:gd name="T53" fmla="*/ 143507 h 634"/>
              <a:gd name="T54" fmla="*/ 117411 w 428"/>
              <a:gd name="T55" fmla="*/ 127282 h 634"/>
              <a:gd name="T56" fmla="*/ 143783 w 428"/>
              <a:gd name="T57" fmla="*/ 159372 h 634"/>
              <a:gd name="T58" fmla="*/ 143783 w 428"/>
              <a:gd name="T59" fmla="*/ 180646 h 63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0501" y="5931960"/>
            <a:ext cx="520700" cy="520700"/>
          </a:xfrm>
          <a:custGeom>
            <a:avLst/>
            <a:gdLst>
              <a:gd name="T0" fmla="*/ 227601 w 649"/>
              <a:gd name="T1" fmla="*/ 10786 h 649"/>
              <a:gd name="T2" fmla="*/ 227601 w 649"/>
              <a:gd name="T3" fmla="*/ 10786 h 649"/>
              <a:gd name="T4" fmla="*/ 190566 w 649"/>
              <a:gd name="T5" fmla="*/ 10786 h 649"/>
              <a:gd name="T6" fmla="*/ 148138 w 649"/>
              <a:gd name="T7" fmla="*/ 58606 h 649"/>
              <a:gd name="T8" fmla="*/ 63642 w 649"/>
              <a:gd name="T9" fmla="*/ 26606 h 649"/>
              <a:gd name="T10" fmla="*/ 37035 w 649"/>
              <a:gd name="T11" fmla="*/ 32000 h 649"/>
              <a:gd name="T12" fmla="*/ 37035 w 649"/>
              <a:gd name="T13" fmla="*/ 63640 h 649"/>
              <a:gd name="T14" fmla="*/ 95283 w 649"/>
              <a:gd name="T15" fmla="*/ 111459 h 649"/>
              <a:gd name="T16" fmla="*/ 58249 w 649"/>
              <a:gd name="T17" fmla="*/ 148492 h 649"/>
              <a:gd name="T18" fmla="*/ 21214 w 649"/>
              <a:gd name="T19" fmla="*/ 137706 h 649"/>
              <a:gd name="T20" fmla="*/ 10427 w 649"/>
              <a:gd name="T21" fmla="*/ 143099 h 649"/>
              <a:gd name="T22" fmla="*/ 5393 w 649"/>
              <a:gd name="T23" fmla="*/ 158919 h 649"/>
              <a:gd name="T24" fmla="*/ 47462 w 649"/>
              <a:gd name="T25" fmla="*/ 190559 h 649"/>
              <a:gd name="T26" fmla="*/ 79463 w 649"/>
              <a:gd name="T27" fmla="*/ 227952 h 649"/>
              <a:gd name="T28" fmla="*/ 95283 w 649"/>
              <a:gd name="T29" fmla="*/ 222559 h 649"/>
              <a:gd name="T30" fmla="*/ 95283 w 649"/>
              <a:gd name="T31" fmla="*/ 211772 h 649"/>
              <a:gd name="T32" fmla="*/ 89890 w 649"/>
              <a:gd name="T33" fmla="*/ 180132 h 649"/>
              <a:gd name="T34" fmla="*/ 126924 w 649"/>
              <a:gd name="T35" fmla="*/ 143099 h 649"/>
              <a:gd name="T36" fmla="*/ 174746 w 649"/>
              <a:gd name="T37" fmla="*/ 201345 h 649"/>
              <a:gd name="T38" fmla="*/ 206387 w 649"/>
              <a:gd name="T39" fmla="*/ 201345 h 649"/>
              <a:gd name="T40" fmla="*/ 211780 w 649"/>
              <a:gd name="T41" fmla="*/ 174739 h 649"/>
              <a:gd name="T42" fmla="*/ 179780 w 649"/>
              <a:gd name="T43" fmla="*/ 90246 h 649"/>
              <a:gd name="T44" fmla="*/ 222208 w 649"/>
              <a:gd name="T45" fmla="*/ 42426 h 649"/>
              <a:gd name="T46" fmla="*/ 227601 w 649"/>
              <a:gd name="T47" fmla="*/ 10786 h 649"/>
              <a:gd name="T48" fmla="*/ 216814 w 649"/>
              <a:gd name="T49" fmla="*/ 37393 h 649"/>
              <a:gd name="T50" fmla="*/ 216814 w 649"/>
              <a:gd name="T51" fmla="*/ 37393 h 649"/>
              <a:gd name="T52" fmla="*/ 163959 w 649"/>
              <a:gd name="T53" fmla="*/ 90246 h 649"/>
              <a:gd name="T54" fmla="*/ 195960 w 649"/>
              <a:gd name="T55" fmla="*/ 174739 h 649"/>
              <a:gd name="T56" fmla="*/ 195960 w 649"/>
              <a:gd name="T57" fmla="*/ 190559 h 649"/>
              <a:gd name="T58" fmla="*/ 179780 w 649"/>
              <a:gd name="T59" fmla="*/ 190559 h 649"/>
              <a:gd name="T60" fmla="*/ 132318 w 649"/>
              <a:gd name="T61" fmla="*/ 121886 h 649"/>
              <a:gd name="T62" fmla="*/ 74069 w 649"/>
              <a:gd name="T63" fmla="*/ 174739 h 649"/>
              <a:gd name="T64" fmla="*/ 84856 w 649"/>
              <a:gd name="T65" fmla="*/ 211772 h 649"/>
              <a:gd name="T66" fmla="*/ 58249 w 649"/>
              <a:gd name="T67" fmla="*/ 180132 h 649"/>
              <a:gd name="T68" fmla="*/ 21214 w 649"/>
              <a:gd name="T69" fmla="*/ 153526 h 649"/>
              <a:gd name="T70" fmla="*/ 58249 w 649"/>
              <a:gd name="T71" fmla="*/ 164312 h 649"/>
              <a:gd name="T72" fmla="*/ 116497 w 649"/>
              <a:gd name="T73" fmla="*/ 106066 h 649"/>
              <a:gd name="T74" fmla="*/ 47462 w 649"/>
              <a:gd name="T75" fmla="*/ 52853 h 649"/>
              <a:gd name="T76" fmla="*/ 47462 w 649"/>
              <a:gd name="T77" fmla="*/ 42426 h 649"/>
              <a:gd name="T78" fmla="*/ 63642 w 649"/>
              <a:gd name="T79" fmla="*/ 42426 h 649"/>
              <a:gd name="T80" fmla="*/ 148138 w 649"/>
              <a:gd name="T81" fmla="*/ 74066 h 649"/>
              <a:gd name="T82" fmla="*/ 200994 w 649"/>
              <a:gd name="T83" fmla="*/ 21213 h 649"/>
              <a:gd name="T84" fmla="*/ 216814 w 649"/>
              <a:gd name="T85" fmla="*/ 21213 h 649"/>
              <a:gd name="T86" fmla="*/ 216814 w 649"/>
              <a:gd name="T87" fmla="*/ 37393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86169" y="5957361"/>
            <a:ext cx="510117" cy="495299"/>
          </a:xfrm>
          <a:custGeom>
            <a:avLst/>
            <a:gdLst>
              <a:gd name="T0" fmla="*/ 217433 w 634"/>
              <a:gd name="T1" fmla="*/ 26535 h 619"/>
              <a:gd name="T2" fmla="*/ 217433 w 634"/>
              <a:gd name="T3" fmla="*/ 26535 h 619"/>
              <a:gd name="T4" fmla="*/ 196519 w 634"/>
              <a:gd name="T5" fmla="*/ 5379 h 619"/>
              <a:gd name="T6" fmla="*/ 175244 w 634"/>
              <a:gd name="T7" fmla="*/ 5379 h 619"/>
              <a:gd name="T8" fmla="*/ 148561 w 634"/>
              <a:gd name="T9" fmla="*/ 47691 h 619"/>
              <a:gd name="T10" fmla="*/ 148561 w 634"/>
              <a:gd name="T11" fmla="*/ 68489 h 619"/>
              <a:gd name="T12" fmla="*/ 159018 w 634"/>
              <a:gd name="T13" fmla="*/ 79247 h 619"/>
              <a:gd name="T14" fmla="*/ 127287 w 634"/>
              <a:gd name="T15" fmla="*/ 116180 h 619"/>
              <a:gd name="T16" fmla="*/ 84738 w 634"/>
              <a:gd name="T17" fmla="*/ 153114 h 619"/>
              <a:gd name="T18" fmla="*/ 68872 w 634"/>
              <a:gd name="T19" fmla="*/ 142357 h 619"/>
              <a:gd name="T20" fmla="*/ 47597 w 634"/>
              <a:gd name="T21" fmla="*/ 142357 h 619"/>
              <a:gd name="T22" fmla="*/ 10457 w 634"/>
              <a:gd name="T23" fmla="*/ 174271 h 619"/>
              <a:gd name="T24" fmla="*/ 10457 w 634"/>
              <a:gd name="T25" fmla="*/ 190048 h 619"/>
              <a:gd name="T26" fmla="*/ 31731 w 634"/>
              <a:gd name="T27" fmla="*/ 211205 h 619"/>
              <a:gd name="T28" fmla="*/ 68872 w 634"/>
              <a:gd name="T29" fmla="*/ 211205 h 619"/>
              <a:gd name="T30" fmla="*/ 153970 w 634"/>
              <a:gd name="T31" fmla="*/ 147736 h 619"/>
              <a:gd name="T32" fmla="*/ 217433 w 634"/>
              <a:gd name="T33" fmla="*/ 68489 h 619"/>
              <a:gd name="T34" fmla="*/ 217433 w 634"/>
              <a:gd name="T35" fmla="*/ 26535 h 619"/>
              <a:gd name="T36" fmla="*/ 206976 w 634"/>
              <a:gd name="T37" fmla="*/ 58090 h 619"/>
              <a:gd name="T38" fmla="*/ 206976 w 634"/>
              <a:gd name="T39" fmla="*/ 58090 h 619"/>
              <a:gd name="T40" fmla="*/ 148561 w 634"/>
              <a:gd name="T41" fmla="*/ 137337 h 619"/>
              <a:gd name="T42" fmla="*/ 58415 w 634"/>
              <a:gd name="T43" fmla="*/ 200447 h 619"/>
              <a:gd name="T44" fmla="*/ 37140 w 634"/>
              <a:gd name="T45" fmla="*/ 200447 h 619"/>
              <a:gd name="T46" fmla="*/ 26323 w 634"/>
              <a:gd name="T47" fmla="*/ 190048 h 619"/>
              <a:gd name="T48" fmla="*/ 26323 w 634"/>
              <a:gd name="T49" fmla="*/ 174271 h 619"/>
              <a:gd name="T50" fmla="*/ 53006 w 634"/>
              <a:gd name="T51" fmla="*/ 158493 h 619"/>
              <a:gd name="T52" fmla="*/ 63824 w 634"/>
              <a:gd name="T53" fmla="*/ 158493 h 619"/>
              <a:gd name="T54" fmla="*/ 79689 w 634"/>
              <a:gd name="T55" fmla="*/ 174271 h 619"/>
              <a:gd name="T56" fmla="*/ 180293 w 634"/>
              <a:gd name="T57" fmla="*/ 79247 h 619"/>
              <a:gd name="T58" fmla="*/ 159018 w 634"/>
              <a:gd name="T59" fmla="*/ 63110 h 619"/>
              <a:gd name="T60" fmla="*/ 159018 w 634"/>
              <a:gd name="T61" fmla="*/ 47691 h 619"/>
              <a:gd name="T62" fmla="*/ 180293 w 634"/>
              <a:gd name="T63" fmla="*/ 21156 h 619"/>
              <a:gd name="T64" fmla="*/ 196519 w 634"/>
              <a:gd name="T65" fmla="*/ 21156 h 619"/>
              <a:gd name="T66" fmla="*/ 206976 w 634"/>
              <a:gd name="T67" fmla="*/ 36934 h 619"/>
              <a:gd name="T68" fmla="*/ 206976 w 634"/>
              <a:gd name="T69" fmla="*/ 58090 h 61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5957361"/>
            <a:ext cx="510115" cy="474134"/>
          </a:xfrm>
          <a:custGeom>
            <a:avLst/>
            <a:gdLst>
              <a:gd name="T0" fmla="*/ 212384 w 634"/>
              <a:gd name="T1" fmla="*/ 0 h 590"/>
              <a:gd name="T2" fmla="*/ 212384 w 634"/>
              <a:gd name="T3" fmla="*/ 0 h 590"/>
              <a:gd name="T4" fmla="*/ 148560 w 634"/>
              <a:gd name="T5" fmla="*/ 42135 h 590"/>
              <a:gd name="T6" fmla="*/ 58415 w 634"/>
              <a:gd name="T7" fmla="*/ 42135 h 590"/>
              <a:gd name="T8" fmla="*/ 0 w 634"/>
              <a:gd name="T9" fmla="*/ 95435 h 590"/>
              <a:gd name="T10" fmla="*/ 42549 w 634"/>
              <a:gd name="T11" fmla="*/ 142972 h 590"/>
              <a:gd name="T12" fmla="*/ 42549 w 634"/>
              <a:gd name="T13" fmla="*/ 201313 h 590"/>
              <a:gd name="T14" fmla="*/ 58415 w 634"/>
              <a:gd name="T15" fmla="*/ 212117 h 590"/>
              <a:gd name="T16" fmla="*/ 79689 w 634"/>
              <a:gd name="T17" fmla="*/ 212117 h 590"/>
              <a:gd name="T18" fmla="*/ 95555 w 634"/>
              <a:gd name="T19" fmla="*/ 201313 h 590"/>
              <a:gd name="T20" fmla="*/ 95555 w 634"/>
              <a:gd name="T21" fmla="*/ 142972 h 590"/>
              <a:gd name="T22" fmla="*/ 148560 w 634"/>
              <a:gd name="T23" fmla="*/ 142972 h 590"/>
              <a:gd name="T24" fmla="*/ 212384 w 634"/>
              <a:gd name="T25" fmla="*/ 185467 h 590"/>
              <a:gd name="T26" fmla="*/ 228249 w 634"/>
              <a:gd name="T27" fmla="*/ 169621 h 590"/>
              <a:gd name="T28" fmla="*/ 228249 w 634"/>
              <a:gd name="T29" fmla="*/ 15846 h 590"/>
              <a:gd name="T30" fmla="*/ 212384 w 634"/>
              <a:gd name="T31" fmla="*/ 0 h 590"/>
              <a:gd name="T32" fmla="*/ 79689 w 634"/>
              <a:gd name="T33" fmla="*/ 190869 h 590"/>
              <a:gd name="T34" fmla="*/ 79689 w 634"/>
              <a:gd name="T35" fmla="*/ 190869 h 590"/>
              <a:gd name="T36" fmla="*/ 74641 w 634"/>
              <a:gd name="T37" fmla="*/ 201313 h 590"/>
              <a:gd name="T38" fmla="*/ 63823 w 634"/>
              <a:gd name="T39" fmla="*/ 201313 h 590"/>
              <a:gd name="T40" fmla="*/ 58415 w 634"/>
              <a:gd name="T41" fmla="*/ 190869 h 590"/>
              <a:gd name="T42" fmla="*/ 58415 w 634"/>
              <a:gd name="T43" fmla="*/ 142972 h 590"/>
              <a:gd name="T44" fmla="*/ 79689 w 634"/>
              <a:gd name="T45" fmla="*/ 142972 h 590"/>
              <a:gd name="T46" fmla="*/ 79689 w 634"/>
              <a:gd name="T47" fmla="*/ 190869 h 590"/>
              <a:gd name="T48" fmla="*/ 116829 w 634"/>
              <a:gd name="T49" fmla="*/ 127126 h 590"/>
              <a:gd name="T50" fmla="*/ 116829 w 634"/>
              <a:gd name="T51" fmla="*/ 127126 h 590"/>
              <a:gd name="T52" fmla="*/ 58415 w 634"/>
              <a:gd name="T53" fmla="*/ 127126 h 590"/>
              <a:gd name="T54" fmla="*/ 15866 w 634"/>
              <a:gd name="T55" fmla="*/ 95435 h 590"/>
              <a:gd name="T56" fmla="*/ 58415 w 634"/>
              <a:gd name="T57" fmla="*/ 58341 h 590"/>
              <a:gd name="T58" fmla="*/ 116829 w 634"/>
              <a:gd name="T59" fmla="*/ 58341 h 590"/>
              <a:gd name="T60" fmla="*/ 116829 w 634"/>
              <a:gd name="T61" fmla="*/ 127126 h 590"/>
              <a:gd name="T62" fmla="*/ 148560 w 634"/>
              <a:gd name="T63" fmla="*/ 127126 h 590"/>
              <a:gd name="T64" fmla="*/ 148560 w 634"/>
              <a:gd name="T65" fmla="*/ 127126 h 590"/>
              <a:gd name="T66" fmla="*/ 127647 w 634"/>
              <a:gd name="T67" fmla="*/ 127126 h 590"/>
              <a:gd name="T68" fmla="*/ 127647 w 634"/>
              <a:gd name="T69" fmla="*/ 58341 h 590"/>
              <a:gd name="T70" fmla="*/ 148560 w 634"/>
              <a:gd name="T71" fmla="*/ 58341 h 590"/>
              <a:gd name="T72" fmla="*/ 148560 w 634"/>
              <a:gd name="T73" fmla="*/ 127126 h 590"/>
              <a:gd name="T74" fmla="*/ 212384 w 634"/>
              <a:gd name="T75" fmla="*/ 169621 h 590"/>
              <a:gd name="T76" fmla="*/ 212384 w 634"/>
              <a:gd name="T77" fmla="*/ 169621 h 590"/>
              <a:gd name="T78" fmla="*/ 164787 w 634"/>
              <a:gd name="T79" fmla="*/ 137930 h 590"/>
              <a:gd name="T80" fmla="*/ 164787 w 634"/>
              <a:gd name="T81" fmla="*/ 52939 h 590"/>
              <a:gd name="T82" fmla="*/ 212384 w 634"/>
              <a:gd name="T83" fmla="*/ 15846 h 590"/>
              <a:gd name="T84" fmla="*/ 212384 w 634"/>
              <a:gd name="T85" fmla="*/ 169621 h 5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7502" y="5946779"/>
            <a:ext cx="389466" cy="510116"/>
          </a:xfrm>
          <a:custGeom>
            <a:avLst/>
            <a:gdLst>
              <a:gd name="T0" fmla="*/ 26163 w 487"/>
              <a:gd name="T1" fmla="*/ 138099 h 634"/>
              <a:gd name="T2" fmla="*/ 26163 w 487"/>
              <a:gd name="T3" fmla="*/ 138099 h 634"/>
              <a:gd name="T4" fmla="*/ 26163 w 487"/>
              <a:gd name="T5" fmla="*/ 132690 h 634"/>
              <a:gd name="T6" fmla="*/ 10394 w 487"/>
              <a:gd name="T7" fmla="*/ 132690 h 634"/>
              <a:gd name="T8" fmla="*/ 15770 w 487"/>
              <a:gd name="T9" fmla="*/ 148555 h 634"/>
              <a:gd name="T10" fmla="*/ 26163 w 487"/>
              <a:gd name="T11" fmla="*/ 138099 h 634"/>
              <a:gd name="T12" fmla="*/ 163431 w 487"/>
              <a:gd name="T13" fmla="*/ 21274 h 634"/>
              <a:gd name="T14" fmla="*/ 163431 w 487"/>
              <a:gd name="T15" fmla="*/ 21274 h 634"/>
              <a:gd name="T16" fmla="*/ 0 w 487"/>
              <a:gd name="T17" fmla="*/ 180646 h 634"/>
              <a:gd name="T18" fmla="*/ 10394 w 487"/>
              <a:gd name="T19" fmla="*/ 191103 h 634"/>
              <a:gd name="T20" fmla="*/ 174183 w 487"/>
              <a:gd name="T21" fmla="*/ 32091 h 634"/>
              <a:gd name="T22" fmla="*/ 163431 w 487"/>
              <a:gd name="T23" fmla="*/ 21274 h 634"/>
              <a:gd name="T24" fmla="*/ 52685 w 487"/>
              <a:gd name="T25" fmla="*/ 47595 h 634"/>
              <a:gd name="T26" fmla="*/ 52685 w 487"/>
              <a:gd name="T27" fmla="*/ 47595 h 634"/>
              <a:gd name="T28" fmla="*/ 89600 w 487"/>
              <a:gd name="T29" fmla="*/ 15865 h 634"/>
              <a:gd name="T30" fmla="*/ 121498 w 487"/>
              <a:gd name="T31" fmla="*/ 37139 h 634"/>
              <a:gd name="T32" fmla="*/ 131891 w 487"/>
              <a:gd name="T33" fmla="*/ 26682 h 634"/>
              <a:gd name="T34" fmla="*/ 89600 w 487"/>
              <a:gd name="T35" fmla="*/ 0 h 634"/>
              <a:gd name="T36" fmla="*/ 42291 w 487"/>
              <a:gd name="T37" fmla="*/ 47595 h 634"/>
              <a:gd name="T38" fmla="*/ 42291 w 487"/>
              <a:gd name="T39" fmla="*/ 122234 h 634"/>
              <a:gd name="T40" fmla="*/ 52685 w 487"/>
              <a:gd name="T41" fmla="*/ 106368 h 634"/>
              <a:gd name="T42" fmla="*/ 52685 w 487"/>
              <a:gd name="T43" fmla="*/ 47595 h 634"/>
              <a:gd name="T44" fmla="*/ 89600 w 487"/>
              <a:gd name="T45" fmla="*/ 153964 h 634"/>
              <a:gd name="T46" fmla="*/ 89600 w 487"/>
              <a:gd name="T47" fmla="*/ 153964 h 634"/>
              <a:gd name="T48" fmla="*/ 73830 w 487"/>
              <a:gd name="T49" fmla="*/ 148555 h 634"/>
              <a:gd name="T50" fmla="*/ 63078 w 487"/>
              <a:gd name="T51" fmla="*/ 159372 h 634"/>
              <a:gd name="T52" fmla="*/ 89600 w 487"/>
              <a:gd name="T53" fmla="*/ 169829 h 634"/>
              <a:gd name="T54" fmla="*/ 136909 w 487"/>
              <a:gd name="T55" fmla="*/ 122234 h 634"/>
              <a:gd name="T56" fmla="*/ 136909 w 487"/>
              <a:gd name="T57" fmla="*/ 85095 h 634"/>
              <a:gd name="T58" fmla="*/ 126515 w 487"/>
              <a:gd name="T59" fmla="*/ 100960 h 634"/>
              <a:gd name="T60" fmla="*/ 126515 w 487"/>
              <a:gd name="T61" fmla="*/ 122234 h 634"/>
              <a:gd name="T62" fmla="*/ 89600 w 487"/>
              <a:gd name="T63" fmla="*/ 153964 h 634"/>
              <a:gd name="T64" fmla="*/ 89600 w 487"/>
              <a:gd name="T65" fmla="*/ 185694 h 634"/>
              <a:gd name="T66" fmla="*/ 89600 w 487"/>
              <a:gd name="T67" fmla="*/ 185694 h 634"/>
              <a:gd name="T68" fmla="*/ 52685 w 487"/>
              <a:gd name="T69" fmla="*/ 169829 h 634"/>
              <a:gd name="T70" fmla="*/ 42291 w 487"/>
              <a:gd name="T71" fmla="*/ 180646 h 634"/>
              <a:gd name="T72" fmla="*/ 84224 w 487"/>
              <a:gd name="T73" fmla="*/ 196511 h 634"/>
              <a:gd name="T74" fmla="*/ 84224 w 487"/>
              <a:gd name="T75" fmla="*/ 212376 h 634"/>
              <a:gd name="T76" fmla="*/ 73830 w 487"/>
              <a:gd name="T77" fmla="*/ 212376 h 634"/>
              <a:gd name="T78" fmla="*/ 68454 w 487"/>
              <a:gd name="T79" fmla="*/ 217785 h 634"/>
              <a:gd name="T80" fmla="*/ 73830 w 487"/>
              <a:gd name="T81" fmla="*/ 228241 h 634"/>
              <a:gd name="T82" fmla="*/ 105370 w 487"/>
              <a:gd name="T83" fmla="*/ 228241 h 634"/>
              <a:gd name="T84" fmla="*/ 110746 w 487"/>
              <a:gd name="T85" fmla="*/ 217785 h 634"/>
              <a:gd name="T86" fmla="*/ 105370 w 487"/>
              <a:gd name="T87" fmla="*/ 212376 h 634"/>
              <a:gd name="T88" fmla="*/ 94976 w 487"/>
              <a:gd name="T89" fmla="*/ 212376 h 634"/>
              <a:gd name="T90" fmla="*/ 94976 w 487"/>
              <a:gd name="T91" fmla="*/ 196511 h 634"/>
              <a:gd name="T92" fmla="*/ 168807 w 487"/>
              <a:gd name="T93" fmla="*/ 132690 h 634"/>
              <a:gd name="T94" fmla="*/ 153037 w 487"/>
              <a:gd name="T95" fmla="*/ 132690 h 634"/>
              <a:gd name="T96" fmla="*/ 89600 w 487"/>
              <a:gd name="T97" fmla="*/ 185694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96451" y="5946779"/>
            <a:ext cx="353483" cy="510116"/>
          </a:xfrm>
          <a:custGeom>
            <a:avLst/>
            <a:gdLst>
              <a:gd name="T0" fmla="*/ 158057 w 443"/>
              <a:gd name="T1" fmla="*/ 132690 h 634"/>
              <a:gd name="T2" fmla="*/ 158057 w 443"/>
              <a:gd name="T3" fmla="*/ 132690 h 634"/>
              <a:gd name="T4" fmla="*/ 142323 w 443"/>
              <a:gd name="T5" fmla="*/ 132690 h 634"/>
              <a:gd name="T6" fmla="*/ 79029 w 443"/>
              <a:gd name="T7" fmla="*/ 185694 h 634"/>
              <a:gd name="T8" fmla="*/ 15734 w 443"/>
              <a:gd name="T9" fmla="*/ 132690 h 634"/>
              <a:gd name="T10" fmla="*/ 0 w 443"/>
              <a:gd name="T11" fmla="*/ 132690 h 634"/>
              <a:gd name="T12" fmla="*/ 73665 w 443"/>
              <a:gd name="T13" fmla="*/ 196511 h 634"/>
              <a:gd name="T14" fmla="*/ 73665 w 443"/>
              <a:gd name="T15" fmla="*/ 212376 h 634"/>
              <a:gd name="T16" fmla="*/ 63294 w 443"/>
              <a:gd name="T17" fmla="*/ 212376 h 634"/>
              <a:gd name="T18" fmla="*/ 57931 w 443"/>
              <a:gd name="T19" fmla="*/ 217785 h 634"/>
              <a:gd name="T20" fmla="*/ 63294 w 443"/>
              <a:gd name="T21" fmla="*/ 228241 h 634"/>
              <a:gd name="T22" fmla="*/ 94763 w 443"/>
              <a:gd name="T23" fmla="*/ 228241 h 634"/>
              <a:gd name="T24" fmla="*/ 100127 w 443"/>
              <a:gd name="T25" fmla="*/ 217785 h 634"/>
              <a:gd name="T26" fmla="*/ 94763 w 443"/>
              <a:gd name="T27" fmla="*/ 212376 h 634"/>
              <a:gd name="T28" fmla="*/ 84393 w 443"/>
              <a:gd name="T29" fmla="*/ 212376 h 634"/>
              <a:gd name="T30" fmla="*/ 84393 w 443"/>
              <a:gd name="T31" fmla="*/ 196511 h 634"/>
              <a:gd name="T32" fmla="*/ 158057 w 443"/>
              <a:gd name="T33" fmla="*/ 132690 h 634"/>
              <a:gd name="T34" fmla="*/ 79029 w 443"/>
              <a:gd name="T35" fmla="*/ 169829 h 634"/>
              <a:gd name="T36" fmla="*/ 79029 w 443"/>
              <a:gd name="T37" fmla="*/ 169829 h 634"/>
              <a:gd name="T38" fmla="*/ 126231 w 443"/>
              <a:gd name="T39" fmla="*/ 122234 h 634"/>
              <a:gd name="T40" fmla="*/ 126231 w 443"/>
              <a:gd name="T41" fmla="*/ 47595 h 634"/>
              <a:gd name="T42" fmla="*/ 79029 w 443"/>
              <a:gd name="T43" fmla="*/ 0 h 634"/>
              <a:gd name="T44" fmla="*/ 31826 w 443"/>
              <a:gd name="T45" fmla="*/ 47595 h 634"/>
              <a:gd name="T46" fmla="*/ 31826 w 443"/>
              <a:gd name="T47" fmla="*/ 122234 h 634"/>
              <a:gd name="T48" fmla="*/ 79029 w 443"/>
              <a:gd name="T49" fmla="*/ 169829 h 634"/>
              <a:gd name="T50" fmla="*/ 42196 w 443"/>
              <a:gd name="T51" fmla="*/ 47595 h 634"/>
              <a:gd name="T52" fmla="*/ 42196 w 443"/>
              <a:gd name="T53" fmla="*/ 47595 h 634"/>
              <a:gd name="T54" fmla="*/ 79029 w 443"/>
              <a:gd name="T55" fmla="*/ 15865 h 634"/>
              <a:gd name="T56" fmla="*/ 115861 w 443"/>
              <a:gd name="T57" fmla="*/ 47595 h 634"/>
              <a:gd name="T58" fmla="*/ 115861 w 443"/>
              <a:gd name="T59" fmla="*/ 122234 h 634"/>
              <a:gd name="T60" fmla="*/ 79029 w 443"/>
              <a:gd name="T61" fmla="*/ 153964 h 634"/>
              <a:gd name="T62" fmla="*/ 42196 w 443"/>
              <a:gd name="T63" fmla="*/ 122234 h 634"/>
              <a:gd name="T64" fmla="*/ 42196 w 443"/>
              <a:gd name="T65" fmla="*/ 47595 h 6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3186" y="5117042"/>
            <a:ext cx="510115" cy="510116"/>
          </a:xfrm>
          <a:custGeom>
            <a:avLst/>
            <a:gdLst>
              <a:gd name="T0" fmla="*/ 217432 w 634"/>
              <a:gd name="T1" fmla="*/ 5056 h 633"/>
              <a:gd name="T2" fmla="*/ 217432 w 634"/>
              <a:gd name="T3" fmla="*/ 5056 h 633"/>
              <a:gd name="T4" fmla="*/ 0 w 634"/>
              <a:gd name="T5" fmla="*/ 111592 h 633"/>
              <a:gd name="T6" fmla="*/ 68871 w 634"/>
              <a:gd name="T7" fmla="*/ 154207 h 633"/>
              <a:gd name="T8" fmla="*/ 111420 w 634"/>
              <a:gd name="T9" fmla="*/ 228241 h 633"/>
              <a:gd name="T10" fmla="*/ 222841 w 634"/>
              <a:gd name="T11" fmla="*/ 10473 h 633"/>
              <a:gd name="T12" fmla="*/ 217432 w 634"/>
              <a:gd name="T13" fmla="*/ 5056 h 633"/>
              <a:gd name="T14" fmla="*/ 26683 w 634"/>
              <a:gd name="T15" fmla="*/ 111592 h 633"/>
              <a:gd name="T16" fmla="*/ 26683 w 634"/>
              <a:gd name="T17" fmla="*/ 111592 h 633"/>
              <a:gd name="T18" fmla="*/ 191109 w 634"/>
              <a:gd name="T19" fmla="*/ 31780 h 633"/>
              <a:gd name="T20" fmla="*/ 74280 w 634"/>
              <a:gd name="T21" fmla="*/ 137956 h 633"/>
              <a:gd name="T22" fmla="*/ 26683 w 634"/>
              <a:gd name="T23" fmla="*/ 111592 h 633"/>
              <a:gd name="T24" fmla="*/ 111420 w 634"/>
              <a:gd name="T25" fmla="*/ 201878 h 633"/>
              <a:gd name="T26" fmla="*/ 111420 w 634"/>
              <a:gd name="T27" fmla="*/ 201878 h 633"/>
              <a:gd name="T28" fmla="*/ 85098 w 634"/>
              <a:gd name="T29" fmla="*/ 143373 h 633"/>
              <a:gd name="T30" fmla="*/ 196518 w 634"/>
              <a:gd name="T31" fmla="*/ 36836 h 633"/>
              <a:gd name="T32" fmla="*/ 111420 w 634"/>
              <a:gd name="T33" fmla="*/ 201878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5127626"/>
            <a:ext cx="510115" cy="497417"/>
          </a:xfrm>
          <a:custGeom>
            <a:avLst/>
            <a:gdLst>
              <a:gd name="T0" fmla="*/ 116829 w 634"/>
              <a:gd name="T1" fmla="*/ 0 h 619"/>
              <a:gd name="T2" fmla="*/ 116829 w 634"/>
              <a:gd name="T3" fmla="*/ 0 h 619"/>
              <a:gd name="T4" fmla="*/ 0 w 634"/>
              <a:gd name="T5" fmla="*/ 63740 h 619"/>
              <a:gd name="T6" fmla="*/ 0 w 634"/>
              <a:gd name="T7" fmla="*/ 196263 h 619"/>
              <a:gd name="T8" fmla="*/ 32092 w 634"/>
              <a:gd name="T9" fmla="*/ 222551 h 619"/>
              <a:gd name="T10" fmla="*/ 201927 w 634"/>
              <a:gd name="T11" fmla="*/ 222551 h 619"/>
              <a:gd name="T12" fmla="*/ 228249 w 634"/>
              <a:gd name="T13" fmla="*/ 196263 h 619"/>
              <a:gd name="T14" fmla="*/ 228249 w 634"/>
              <a:gd name="T15" fmla="*/ 63740 h 619"/>
              <a:gd name="T16" fmla="*/ 116829 w 634"/>
              <a:gd name="T17" fmla="*/ 0 h 619"/>
              <a:gd name="T18" fmla="*/ 16226 w 634"/>
              <a:gd name="T19" fmla="*/ 196263 h 619"/>
              <a:gd name="T20" fmla="*/ 16226 w 634"/>
              <a:gd name="T21" fmla="*/ 196263 h 619"/>
              <a:gd name="T22" fmla="*/ 16226 w 634"/>
              <a:gd name="T23" fmla="*/ 84987 h 619"/>
              <a:gd name="T24" fmla="*/ 79689 w 634"/>
              <a:gd name="T25" fmla="*/ 137924 h 619"/>
              <a:gd name="T26" fmla="*/ 16226 w 634"/>
              <a:gd name="T27" fmla="*/ 201664 h 619"/>
              <a:gd name="T28" fmla="*/ 16226 w 634"/>
              <a:gd name="T29" fmla="*/ 196263 h 619"/>
              <a:gd name="T30" fmla="*/ 26683 w 634"/>
              <a:gd name="T31" fmla="*/ 212108 h 619"/>
              <a:gd name="T32" fmla="*/ 26683 w 634"/>
              <a:gd name="T33" fmla="*/ 212108 h 619"/>
              <a:gd name="T34" fmla="*/ 90506 w 634"/>
              <a:gd name="T35" fmla="*/ 143326 h 619"/>
              <a:gd name="T36" fmla="*/ 116829 w 634"/>
              <a:gd name="T37" fmla="*/ 159171 h 619"/>
              <a:gd name="T38" fmla="*/ 138104 w 634"/>
              <a:gd name="T39" fmla="*/ 143326 h 619"/>
              <a:gd name="T40" fmla="*/ 201927 w 634"/>
              <a:gd name="T41" fmla="*/ 212108 h 619"/>
              <a:gd name="T42" fmla="*/ 26683 w 634"/>
              <a:gd name="T43" fmla="*/ 212108 h 619"/>
              <a:gd name="T44" fmla="*/ 212384 w 634"/>
              <a:gd name="T45" fmla="*/ 196263 h 619"/>
              <a:gd name="T46" fmla="*/ 212384 w 634"/>
              <a:gd name="T47" fmla="*/ 196263 h 619"/>
              <a:gd name="T48" fmla="*/ 212384 w 634"/>
              <a:gd name="T49" fmla="*/ 201664 h 619"/>
              <a:gd name="T50" fmla="*/ 148560 w 634"/>
              <a:gd name="T51" fmla="*/ 137924 h 619"/>
              <a:gd name="T52" fmla="*/ 212384 w 634"/>
              <a:gd name="T53" fmla="*/ 84987 h 619"/>
              <a:gd name="T54" fmla="*/ 212384 w 634"/>
              <a:gd name="T55" fmla="*/ 196263 h 619"/>
              <a:gd name="T56" fmla="*/ 116829 w 634"/>
              <a:gd name="T57" fmla="*/ 143326 h 619"/>
              <a:gd name="T58" fmla="*/ 116829 w 634"/>
              <a:gd name="T59" fmla="*/ 143326 h 619"/>
              <a:gd name="T60" fmla="*/ 16226 w 634"/>
              <a:gd name="T61" fmla="*/ 69142 h 619"/>
              <a:gd name="T62" fmla="*/ 116829 w 634"/>
              <a:gd name="T63" fmla="*/ 16205 h 619"/>
              <a:gd name="T64" fmla="*/ 212384 w 634"/>
              <a:gd name="T65" fmla="*/ 69142 h 619"/>
              <a:gd name="T66" fmla="*/ 116829 w 634"/>
              <a:gd name="T67" fmla="*/ 143326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58536" y="5189009"/>
            <a:ext cx="510117" cy="378882"/>
          </a:xfrm>
          <a:custGeom>
            <a:avLst/>
            <a:gdLst>
              <a:gd name="T0" fmla="*/ 121878 w 634"/>
              <a:gd name="T1" fmla="*/ 100723 h 472"/>
              <a:gd name="T2" fmla="*/ 121878 w 634"/>
              <a:gd name="T3" fmla="*/ 100723 h 472"/>
              <a:gd name="T4" fmla="*/ 37140 w 634"/>
              <a:gd name="T5" fmla="*/ 100723 h 472"/>
              <a:gd name="T6" fmla="*/ 26323 w 634"/>
              <a:gd name="T7" fmla="*/ 105760 h 472"/>
              <a:gd name="T8" fmla="*/ 37140 w 634"/>
              <a:gd name="T9" fmla="*/ 111156 h 472"/>
              <a:gd name="T10" fmla="*/ 121878 w 634"/>
              <a:gd name="T11" fmla="*/ 111156 h 472"/>
              <a:gd name="T12" fmla="*/ 127287 w 634"/>
              <a:gd name="T13" fmla="*/ 105760 h 472"/>
              <a:gd name="T14" fmla="*/ 121878 w 634"/>
              <a:gd name="T15" fmla="*/ 100723 h 472"/>
              <a:gd name="T16" fmla="*/ 121878 w 634"/>
              <a:gd name="T17" fmla="*/ 126984 h 472"/>
              <a:gd name="T18" fmla="*/ 121878 w 634"/>
              <a:gd name="T19" fmla="*/ 126984 h 472"/>
              <a:gd name="T20" fmla="*/ 37140 w 634"/>
              <a:gd name="T21" fmla="*/ 126984 h 472"/>
              <a:gd name="T22" fmla="*/ 26323 w 634"/>
              <a:gd name="T23" fmla="*/ 132379 h 472"/>
              <a:gd name="T24" fmla="*/ 37140 w 634"/>
              <a:gd name="T25" fmla="*/ 142811 h 472"/>
              <a:gd name="T26" fmla="*/ 121878 w 634"/>
              <a:gd name="T27" fmla="*/ 142811 h 472"/>
              <a:gd name="T28" fmla="*/ 127287 w 634"/>
              <a:gd name="T29" fmla="*/ 132379 h 472"/>
              <a:gd name="T30" fmla="*/ 121878 w 634"/>
              <a:gd name="T31" fmla="*/ 126984 h 472"/>
              <a:gd name="T32" fmla="*/ 196158 w 634"/>
              <a:gd name="T33" fmla="*/ 0 h 472"/>
              <a:gd name="T34" fmla="*/ 196158 w 634"/>
              <a:gd name="T35" fmla="*/ 0 h 472"/>
              <a:gd name="T36" fmla="*/ 26323 w 634"/>
              <a:gd name="T37" fmla="*/ 0 h 472"/>
              <a:gd name="T38" fmla="*/ 0 w 634"/>
              <a:gd name="T39" fmla="*/ 26260 h 472"/>
              <a:gd name="T40" fmla="*/ 0 w 634"/>
              <a:gd name="T41" fmla="*/ 142811 h 472"/>
              <a:gd name="T42" fmla="*/ 26323 w 634"/>
              <a:gd name="T43" fmla="*/ 169431 h 472"/>
              <a:gd name="T44" fmla="*/ 196158 w 634"/>
              <a:gd name="T45" fmla="*/ 169431 h 472"/>
              <a:gd name="T46" fmla="*/ 228250 w 634"/>
              <a:gd name="T47" fmla="*/ 142811 h 472"/>
              <a:gd name="T48" fmla="*/ 228250 w 634"/>
              <a:gd name="T49" fmla="*/ 26260 h 472"/>
              <a:gd name="T50" fmla="*/ 196158 w 634"/>
              <a:gd name="T51" fmla="*/ 0 h 472"/>
              <a:gd name="T52" fmla="*/ 212024 w 634"/>
              <a:gd name="T53" fmla="*/ 142811 h 472"/>
              <a:gd name="T54" fmla="*/ 212024 w 634"/>
              <a:gd name="T55" fmla="*/ 142811 h 472"/>
              <a:gd name="T56" fmla="*/ 196158 w 634"/>
              <a:gd name="T57" fmla="*/ 153603 h 472"/>
              <a:gd name="T58" fmla="*/ 26323 w 634"/>
              <a:gd name="T59" fmla="*/ 153603 h 472"/>
              <a:gd name="T60" fmla="*/ 15866 w 634"/>
              <a:gd name="T61" fmla="*/ 142811 h 472"/>
              <a:gd name="T62" fmla="*/ 15866 w 634"/>
              <a:gd name="T63" fmla="*/ 26260 h 472"/>
              <a:gd name="T64" fmla="*/ 26323 w 634"/>
              <a:gd name="T65" fmla="*/ 15828 h 472"/>
              <a:gd name="T66" fmla="*/ 196158 w 634"/>
              <a:gd name="T67" fmla="*/ 15828 h 472"/>
              <a:gd name="T68" fmla="*/ 212024 w 634"/>
              <a:gd name="T69" fmla="*/ 26260 h 472"/>
              <a:gd name="T70" fmla="*/ 212024 w 634"/>
              <a:gd name="T71" fmla="*/ 142811 h 472"/>
              <a:gd name="T72" fmla="*/ 185701 w 634"/>
              <a:gd name="T73" fmla="*/ 26260 h 472"/>
              <a:gd name="T74" fmla="*/ 185701 w 634"/>
              <a:gd name="T75" fmla="*/ 26260 h 472"/>
              <a:gd name="T76" fmla="*/ 153609 w 634"/>
              <a:gd name="T77" fmla="*/ 26260 h 472"/>
              <a:gd name="T78" fmla="*/ 143152 w 634"/>
              <a:gd name="T79" fmla="*/ 42448 h 472"/>
              <a:gd name="T80" fmla="*/ 143152 w 634"/>
              <a:gd name="T81" fmla="*/ 68708 h 472"/>
              <a:gd name="T82" fmla="*/ 153609 w 634"/>
              <a:gd name="T83" fmla="*/ 84536 h 472"/>
              <a:gd name="T84" fmla="*/ 185701 w 634"/>
              <a:gd name="T85" fmla="*/ 84536 h 472"/>
              <a:gd name="T86" fmla="*/ 196158 w 634"/>
              <a:gd name="T87" fmla="*/ 68708 h 472"/>
              <a:gd name="T88" fmla="*/ 196158 w 634"/>
              <a:gd name="T89" fmla="*/ 42448 h 472"/>
              <a:gd name="T90" fmla="*/ 185701 w 634"/>
              <a:gd name="T91" fmla="*/ 26260 h 472"/>
              <a:gd name="T92" fmla="*/ 185701 w 634"/>
              <a:gd name="T93" fmla="*/ 63672 h 472"/>
              <a:gd name="T94" fmla="*/ 185701 w 634"/>
              <a:gd name="T95" fmla="*/ 63672 h 472"/>
              <a:gd name="T96" fmla="*/ 174884 w 634"/>
              <a:gd name="T97" fmla="*/ 68708 h 472"/>
              <a:gd name="T98" fmla="*/ 164427 w 634"/>
              <a:gd name="T99" fmla="*/ 68708 h 472"/>
              <a:gd name="T100" fmla="*/ 153609 w 634"/>
              <a:gd name="T101" fmla="*/ 63672 h 472"/>
              <a:gd name="T102" fmla="*/ 153609 w 634"/>
              <a:gd name="T103" fmla="*/ 47484 h 472"/>
              <a:gd name="T104" fmla="*/ 164427 w 634"/>
              <a:gd name="T105" fmla="*/ 42448 h 472"/>
              <a:gd name="T106" fmla="*/ 174884 w 634"/>
              <a:gd name="T107" fmla="*/ 42448 h 472"/>
              <a:gd name="T108" fmla="*/ 185701 w 634"/>
              <a:gd name="T109" fmla="*/ 47484 h 472"/>
              <a:gd name="T110" fmla="*/ 185701 w 634"/>
              <a:gd name="T111" fmla="*/ 63672 h 4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5189009"/>
            <a:ext cx="495298" cy="378882"/>
          </a:xfrm>
          <a:custGeom>
            <a:avLst/>
            <a:gdLst>
              <a:gd name="T0" fmla="*/ 195434 w 619"/>
              <a:gd name="T1" fmla="*/ 0 h 472"/>
              <a:gd name="T2" fmla="*/ 195434 w 619"/>
              <a:gd name="T3" fmla="*/ 0 h 472"/>
              <a:gd name="T4" fmla="*/ 26177 w 619"/>
              <a:gd name="T5" fmla="*/ 0 h 472"/>
              <a:gd name="T6" fmla="*/ 0 w 619"/>
              <a:gd name="T7" fmla="*/ 26260 h 472"/>
              <a:gd name="T8" fmla="*/ 0 w 619"/>
              <a:gd name="T9" fmla="*/ 142811 h 472"/>
              <a:gd name="T10" fmla="*/ 26177 w 619"/>
              <a:gd name="T11" fmla="*/ 169431 h 472"/>
              <a:gd name="T12" fmla="*/ 195434 w 619"/>
              <a:gd name="T13" fmla="*/ 169431 h 472"/>
              <a:gd name="T14" fmla="*/ 221611 w 619"/>
              <a:gd name="T15" fmla="*/ 142811 h 472"/>
              <a:gd name="T16" fmla="*/ 221611 w 619"/>
              <a:gd name="T17" fmla="*/ 26260 h 472"/>
              <a:gd name="T18" fmla="*/ 195434 w 619"/>
              <a:gd name="T19" fmla="*/ 0 h 472"/>
              <a:gd name="T20" fmla="*/ 200454 w 619"/>
              <a:gd name="T21" fmla="*/ 15828 h 472"/>
              <a:gd name="T22" fmla="*/ 200454 w 619"/>
              <a:gd name="T23" fmla="*/ 15828 h 472"/>
              <a:gd name="T24" fmla="*/ 110806 w 619"/>
              <a:gd name="T25" fmla="*/ 84536 h 472"/>
              <a:gd name="T26" fmla="*/ 21157 w 619"/>
              <a:gd name="T27" fmla="*/ 15828 h 472"/>
              <a:gd name="T28" fmla="*/ 200454 w 619"/>
              <a:gd name="T29" fmla="*/ 15828 h 472"/>
              <a:gd name="T30" fmla="*/ 10399 w 619"/>
              <a:gd name="T31" fmla="*/ 142811 h 472"/>
              <a:gd name="T32" fmla="*/ 10399 w 619"/>
              <a:gd name="T33" fmla="*/ 142811 h 472"/>
              <a:gd name="T34" fmla="*/ 10399 w 619"/>
              <a:gd name="T35" fmla="*/ 26260 h 472"/>
              <a:gd name="T36" fmla="*/ 73870 w 619"/>
              <a:gd name="T37" fmla="*/ 79500 h 472"/>
              <a:gd name="T38" fmla="*/ 10399 w 619"/>
              <a:gd name="T39" fmla="*/ 142811 h 472"/>
              <a:gd name="T40" fmla="*/ 21157 w 619"/>
              <a:gd name="T41" fmla="*/ 153603 h 472"/>
              <a:gd name="T42" fmla="*/ 21157 w 619"/>
              <a:gd name="T43" fmla="*/ 153603 h 472"/>
              <a:gd name="T44" fmla="*/ 84628 w 619"/>
              <a:gd name="T45" fmla="*/ 84536 h 472"/>
              <a:gd name="T46" fmla="*/ 110806 w 619"/>
              <a:gd name="T47" fmla="*/ 105760 h 472"/>
              <a:gd name="T48" fmla="*/ 131963 w 619"/>
              <a:gd name="T49" fmla="*/ 84536 h 472"/>
              <a:gd name="T50" fmla="*/ 200454 w 619"/>
              <a:gd name="T51" fmla="*/ 153603 h 472"/>
              <a:gd name="T52" fmla="*/ 21157 w 619"/>
              <a:gd name="T53" fmla="*/ 153603 h 472"/>
              <a:gd name="T54" fmla="*/ 211212 w 619"/>
              <a:gd name="T55" fmla="*/ 142811 h 472"/>
              <a:gd name="T56" fmla="*/ 211212 w 619"/>
              <a:gd name="T57" fmla="*/ 142811 h 472"/>
              <a:gd name="T58" fmla="*/ 211212 w 619"/>
              <a:gd name="T59" fmla="*/ 142811 h 472"/>
              <a:gd name="T60" fmla="*/ 147741 w 619"/>
              <a:gd name="T61" fmla="*/ 79500 h 472"/>
              <a:gd name="T62" fmla="*/ 211212 w 619"/>
              <a:gd name="T63" fmla="*/ 26260 h 472"/>
              <a:gd name="T64" fmla="*/ 211212 w 619"/>
              <a:gd name="T65" fmla="*/ 142811 h 4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5127626"/>
            <a:ext cx="510117" cy="497417"/>
          </a:xfrm>
          <a:custGeom>
            <a:avLst/>
            <a:gdLst>
              <a:gd name="T0" fmla="*/ 191110 w 634"/>
              <a:gd name="T1" fmla="*/ 0 h 619"/>
              <a:gd name="T2" fmla="*/ 191110 w 634"/>
              <a:gd name="T3" fmla="*/ 0 h 619"/>
              <a:gd name="T4" fmla="*/ 37140 w 634"/>
              <a:gd name="T5" fmla="*/ 0 h 619"/>
              <a:gd name="T6" fmla="*/ 0 w 634"/>
              <a:gd name="T7" fmla="*/ 37452 h 619"/>
              <a:gd name="T8" fmla="*/ 0 w 634"/>
              <a:gd name="T9" fmla="*/ 153769 h 619"/>
              <a:gd name="T10" fmla="*/ 37140 w 634"/>
              <a:gd name="T11" fmla="*/ 190861 h 619"/>
              <a:gd name="T12" fmla="*/ 85098 w 634"/>
              <a:gd name="T13" fmla="*/ 190861 h 619"/>
              <a:gd name="T14" fmla="*/ 116830 w 634"/>
              <a:gd name="T15" fmla="*/ 222551 h 619"/>
              <a:gd name="T16" fmla="*/ 143513 w 634"/>
              <a:gd name="T17" fmla="*/ 190861 h 619"/>
              <a:gd name="T18" fmla="*/ 191110 w 634"/>
              <a:gd name="T19" fmla="*/ 190861 h 619"/>
              <a:gd name="T20" fmla="*/ 228250 w 634"/>
              <a:gd name="T21" fmla="*/ 153769 h 619"/>
              <a:gd name="T22" fmla="*/ 228250 w 634"/>
              <a:gd name="T23" fmla="*/ 37452 h 619"/>
              <a:gd name="T24" fmla="*/ 191110 w 634"/>
              <a:gd name="T25" fmla="*/ 0 h 619"/>
              <a:gd name="T26" fmla="*/ 212385 w 634"/>
              <a:gd name="T27" fmla="*/ 153769 h 619"/>
              <a:gd name="T28" fmla="*/ 212385 w 634"/>
              <a:gd name="T29" fmla="*/ 153769 h 619"/>
              <a:gd name="T30" fmla="*/ 191110 w 634"/>
              <a:gd name="T31" fmla="*/ 175016 h 619"/>
              <a:gd name="T32" fmla="*/ 138104 w 634"/>
              <a:gd name="T33" fmla="*/ 175016 h 619"/>
              <a:gd name="T34" fmla="*/ 116830 w 634"/>
              <a:gd name="T35" fmla="*/ 201664 h 619"/>
              <a:gd name="T36" fmla="*/ 95555 w 634"/>
              <a:gd name="T37" fmla="*/ 175016 h 619"/>
              <a:gd name="T38" fmla="*/ 37140 w 634"/>
              <a:gd name="T39" fmla="*/ 175016 h 619"/>
              <a:gd name="T40" fmla="*/ 16226 w 634"/>
              <a:gd name="T41" fmla="*/ 153769 h 619"/>
              <a:gd name="T42" fmla="*/ 16226 w 634"/>
              <a:gd name="T43" fmla="*/ 31690 h 619"/>
              <a:gd name="T44" fmla="*/ 37140 w 634"/>
              <a:gd name="T45" fmla="*/ 10803 h 619"/>
              <a:gd name="T46" fmla="*/ 191110 w 634"/>
              <a:gd name="T47" fmla="*/ 10803 h 619"/>
              <a:gd name="T48" fmla="*/ 212385 w 634"/>
              <a:gd name="T49" fmla="*/ 31690 h 619"/>
              <a:gd name="T50" fmla="*/ 212385 w 634"/>
              <a:gd name="T51" fmla="*/ 153769 h 61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5127626"/>
            <a:ext cx="510115" cy="497417"/>
          </a:xfrm>
          <a:custGeom>
            <a:avLst/>
            <a:gdLst>
              <a:gd name="T0" fmla="*/ 111420 w 634"/>
              <a:gd name="T1" fmla="*/ 0 h 619"/>
              <a:gd name="T2" fmla="*/ 111420 w 634"/>
              <a:gd name="T3" fmla="*/ 0 h 619"/>
              <a:gd name="T4" fmla="*/ 0 w 634"/>
              <a:gd name="T5" fmla="*/ 95430 h 619"/>
              <a:gd name="T6" fmla="*/ 79689 w 634"/>
              <a:gd name="T7" fmla="*/ 190861 h 619"/>
              <a:gd name="T8" fmla="*/ 111420 w 634"/>
              <a:gd name="T9" fmla="*/ 222551 h 619"/>
              <a:gd name="T10" fmla="*/ 143152 w 634"/>
              <a:gd name="T11" fmla="*/ 190861 h 619"/>
              <a:gd name="T12" fmla="*/ 228249 w 634"/>
              <a:gd name="T13" fmla="*/ 95430 h 619"/>
              <a:gd name="T14" fmla="*/ 111420 w 634"/>
              <a:gd name="T15" fmla="*/ 0 h 619"/>
              <a:gd name="T16" fmla="*/ 138104 w 634"/>
              <a:gd name="T17" fmla="*/ 175016 h 619"/>
              <a:gd name="T18" fmla="*/ 138104 w 634"/>
              <a:gd name="T19" fmla="*/ 175016 h 619"/>
              <a:gd name="T20" fmla="*/ 121877 w 634"/>
              <a:gd name="T21" fmla="*/ 190861 h 619"/>
              <a:gd name="T22" fmla="*/ 111420 w 634"/>
              <a:gd name="T23" fmla="*/ 201664 h 619"/>
              <a:gd name="T24" fmla="*/ 90146 w 634"/>
              <a:gd name="T25" fmla="*/ 175016 h 619"/>
              <a:gd name="T26" fmla="*/ 15866 w 634"/>
              <a:gd name="T27" fmla="*/ 95430 h 619"/>
              <a:gd name="T28" fmla="*/ 111420 w 634"/>
              <a:gd name="T29" fmla="*/ 10803 h 619"/>
              <a:gd name="T30" fmla="*/ 212023 w 634"/>
              <a:gd name="T31" fmla="*/ 95430 h 619"/>
              <a:gd name="T32" fmla="*/ 138104 w 634"/>
              <a:gd name="T33" fmla="*/ 175016 h 61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96752" y="5127626"/>
            <a:ext cx="484715" cy="49741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5127626"/>
            <a:ext cx="510115" cy="497417"/>
          </a:xfrm>
          <a:custGeom>
            <a:avLst/>
            <a:gdLst>
              <a:gd name="T0" fmla="*/ 116829 w 634"/>
              <a:gd name="T1" fmla="*/ 84987 h 619"/>
              <a:gd name="T2" fmla="*/ 116829 w 634"/>
              <a:gd name="T3" fmla="*/ 84987 h 619"/>
              <a:gd name="T4" fmla="*/ 100963 w 634"/>
              <a:gd name="T5" fmla="*/ 95430 h 619"/>
              <a:gd name="T6" fmla="*/ 116829 w 634"/>
              <a:gd name="T7" fmla="*/ 111275 h 619"/>
              <a:gd name="T8" fmla="*/ 127647 w 634"/>
              <a:gd name="T9" fmla="*/ 95430 h 619"/>
              <a:gd name="T10" fmla="*/ 116829 w 634"/>
              <a:gd name="T11" fmla="*/ 84987 h 619"/>
              <a:gd name="T12" fmla="*/ 58415 w 634"/>
              <a:gd name="T13" fmla="*/ 84987 h 619"/>
              <a:gd name="T14" fmla="*/ 58415 w 634"/>
              <a:gd name="T15" fmla="*/ 84987 h 619"/>
              <a:gd name="T16" fmla="*/ 42549 w 634"/>
              <a:gd name="T17" fmla="*/ 95430 h 619"/>
              <a:gd name="T18" fmla="*/ 58415 w 634"/>
              <a:gd name="T19" fmla="*/ 111275 h 619"/>
              <a:gd name="T20" fmla="*/ 74641 w 634"/>
              <a:gd name="T21" fmla="*/ 95430 h 619"/>
              <a:gd name="T22" fmla="*/ 58415 w 634"/>
              <a:gd name="T23" fmla="*/ 84987 h 619"/>
              <a:gd name="T24" fmla="*/ 116829 w 634"/>
              <a:gd name="T25" fmla="*/ 0 h 619"/>
              <a:gd name="T26" fmla="*/ 116829 w 634"/>
              <a:gd name="T27" fmla="*/ 0 h 619"/>
              <a:gd name="T28" fmla="*/ 0 w 634"/>
              <a:gd name="T29" fmla="*/ 95430 h 619"/>
              <a:gd name="T30" fmla="*/ 42549 w 634"/>
              <a:gd name="T31" fmla="*/ 175016 h 619"/>
              <a:gd name="T32" fmla="*/ 42549 w 634"/>
              <a:gd name="T33" fmla="*/ 222551 h 619"/>
              <a:gd name="T34" fmla="*/ 95555 w 634"/>
              <a:gd name="T35" fmla="*/ 196263 h 619"/>
              <a:gd name="T36" fmla="*/ 116829 w 634"/>
              <a:gd name="T37" fmla="*/ 196263 h 619"/>
              <a:gd name="T38" fmla="*/ 228249 w 634"/>
              <a:gd name="T39" fmla="*/ 95430 h 619"/>
              <a:gd name="T40" fmla="*/ 116829 w 634"/>
              <a:gd name="T41" fmla="*/ 0 h 619"/>
              <a:gd name="T42" fmla="*/ 116829 w 634"/>
              <a:gd name="T43" fmla="*/ 180417 h 619"/>
              <a:gd name="T44" fmla="*/ 116829 w 634"/>
              <a:gd name="T45" fmla="*/ 180417 h 619"/>
              <a:gd name="T46" fmla="*/ 90506 w 634"/>
              <a:gd name="T47" fmla="*/ 180417 h 619"/>
              <a:gd name="T48" fmla="*/ 58415 w 634"/>
              <a:gd name="T49" fmla="*/ 201664 h 619"/>
              <a:gd name="T50" fmla="*/ 58415 w 634"/>
              <a:gd name="T51" fmla="*/ 164572 h 619"/>
              <a:gd name="T52" fmla="*/ 15866 w 634"/>
              <a:gd name="T53" fmla="*/ 95430 h 619"/>
              <a:gd name="T54" fmla="*/ 116829 w 634"/>
              <a:gd name="T55" fmla="*/ 10803 h 619"/>
              <a:gd name="T56" fmla="*/ 212384 w 634"/>
              <a:gd name="T57" fmla="*/ 95430 h 619"/>
              <a:gd name="T58" fmla="*/ 116829 w 634"/>
              <a:gd name="T59" fmla="*/ 180417 h 619"/>
              <a:gd name="T60" fmla="*/ 169835 w 634"/>
              <a:gd name="T61" fmla="*/ 84987 h 619"/>
              <a:gd name="T62" fmla="*/ 169835 w 634"/>
              <a:gd name="T63" fmla="*/ 84987 h 619"/>
              <a:gd name="T64" fmla="*/ 159378 w 634"/>
              <a:gd name="T65" fmla="*/ 95430 h 619"/>
              <a:gd name="T66" fmla="*/ 169835 w 634"/>
              <a:gd name="T67" fmla="*/ 111275 h 619"/>
              <a:gd name="T68" fmla="*/ 186061 w 634"/>
              <a:gd name="T69" fmla="*/ 95430 h 619"/>
              <a:gd name="T70" fmla="*/ 169835 w 634"/>
              <a:gd name="T71" fmla="*/ 84987 h 6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3636" y="5127626"/>
            <a:ext cx="510117" cy="497417"/>
          </a:xfrm>
          <a:custGeom>
            <a:avLst/>
            <a:gdLst>
              <a:gd name="T0" fmla="*/ 148561 w 634"/>
              <a:gd name="T1" fmla="*/ 116677 h 619"/>
              <a:gd name="T2" fmla="*/ 148561 w 634"/>
              <a:gd name="T3" fmla="*/ 116677 h 619"/>
              <a:gd name="T4" fmla="*/ 79329 w 634"/>
              <a:gd name="T5" fmla="*/ 116677 h 619"/>
              <a:gd name="T6" fmla="*/ 68872 w 634"/>
              <a:gd name="T7" fmla="*/ 127481 h 619"/>
              <a:gd name="T8" fmla="*/ 79329 w 634"/>
              <a:gd name="T9" fmla="*/ 132522 h 619"/>
              <a:gd name="T10" fmla="*/ 148561 w 634"/>
              <a:gd name="T11" fmla="*/ 132522 h 619"/>
              <a:gd name="T12" fmla="*/ 153609 w 634"/>
              <a:gd name="T13" fmla="*/ 127481 h 619"/>
              <a:gd name="T14" fmla="*/ 148561 w 634"/>
              <a:gd name="T15" fmla="*/ 116677 h 619"/>
              <a:gd name="T16" fmla="*/ 164427 w 634"/>
              <a:gd name="T17" fmla="*/ 74184 h 619"/>
              <a:gd name="T18" fmla="*/ 164427 w 634"/>
              <a:gd name="T19" fmla="*/ 74184 h 619"/>
              <a:gd name="T20" fmla="*/ 63463 w 634"/>
              <a:gd name="T21" fmla="*/ 74184 h 619"/>
              <a:gd name="T22" fmla="*/ 58415 w 634"/>
              <a:gd name="T23" fmla="*/ 84987 h 619"/>
              <a:gd name="T24" fmla="*/ 63463 w 634"/>
              <a:gd name="T25" fmla="*/ 90389 h 619"/>
              <a:gd name="T26" fmla="*/ 164427 w 634"/>
              <a:gd name="T27" fmla="*/ 90389 h 619"/>
              <a:gd name="T28" fmla="*/ 169836 w 634"/>
              <a:gd name="T29" fmla="*/ 84987 h 619"/>
              <a:gd name="T30" fmla="*/ 164427 w 634"/>
              <a:gd name="T31" fmla="*/ 74184 h 619"/>
              <a:gd name="T32" fmla="*/ 111421 w 634"/>
              <a:gd name="T33" fmla="*/ 0 h 619"/>
              <a:gd name="T34" fmla="*/ 111421 w 634"/>
              <a:gd name="T35" fmla="*/ 0 h 619"/>
              <a:gd name="T36" fmla="*/ 0 w 634"/>
              <a:gd name="T37" fmla="*/ 95430 h 619"/>
              <a:gd name="T38" fmla="*/ 42188 w 634"/>
              <a:gd name="T39" fmla="*/ 175016 h 619"/>
              <a:gd name="T40" fmla="*/ 42188 w 634"/>
              <a:gd name="T41" fmla="*/ 222551 h 619"/>
              <a:gd name="T42" fmla="*/ 90146 w 634"/>
              <a:gd name="T43" fmla="*/ 196263 h 619"/>
              <a:gd name="T44" fmla="*/ 111421 w 634"/>
              <a:gd name="T45" fmla="*/ 196263 h 619"/>
              <a:gd name="T46" fmla="*/ 228250 w 634"/>
              <a:gd name="T47" fmla="*/ 95430 h 619"/>
              <a:gd name="T48" fmla="*/ 111421 w 634"/>
              <a:gd name="T49" fmla="*/ 0 h 619"/>
              <a:gd name="T50" fmla="*/ 111421 w 634"/>
              <a:gd name="T51" fmla="*/ 180417 h 619"/>
              <a:gd name="T52" fmla="*/ 111421 w 634"/>
              <a:gd name="T53" fmla="*/ 180417 h 619"/>
              <a:gd name="T54" fmla="*/ 90146 w 634"/>
              <a:gd name="T55" fmla="*/ 180417 h 619"/>
              <a:gd name="T56" fmla="*/ 58415 w 634"/>
              <a:gd name="T57" fmla="*/ 201664 h 619"/>
              <a:gd name="T58" fmla="*/ 58415 w 634"/>
              <a:gd name="T59" fmla="*/ 164572 h 619"/>
              <a:gd name="T60" fmla="*/ 15866 w 634"/>
              <a:gd name="T61" fmla="*/ 95430 h 619"/>
              <a:gd name="T62" fmla="*/ 111421 w 634"/>
              <a:gd name="T63" fmla="*/ 10803 h 619"/>
              <a:gd name="T64" fmla="*/ 212024 w 634"/>
              <a:gd name="T65" fmla="*/ 95430 h 619"/>
              <a:gd name="T66" fmla="*/ 111421 w 634"/>
              <a:gd name="T67" fmla="*/ 180417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24487" y="5127626"/>
            <a:ext cx="495298" cy="497417"/>
          </a:xfrm>
          <a:custGeom>
            <a:avLst/>
            <a:gdLst>
              <a:gd name="T0" fmla="*/ 110806 w 619"/>
              <a:gd name="T1" fmla="*/ 0 h 619"/>
              <a:gd name="T2" fmla="*/ 110806 w 619"/>
              <a:gd name="T3" fmla="*/ 0 h 619"/>
              <a:gd name="T4" fmla="*/ 0 w 619"/>
              <a:gd name="T5" fmla="*/ 95430 h 619"/>
              <a:gd name="T6" fmla="*/ 42314 w 619"/>
              <a:gd name="T7" fmla="*/ 175016 h 619"/>
              <a:gd name="T8" fmla="*/ 42314 w 619"/>
              <a:gd name="T9" fmla="*/ 222551 h 619"/>
              <a:gd name="T10" fmla="*/ 89649 w 619"/>
              <a:gd name="T11" fmla="*/ 196263 h 619"/>
              <a:gd name="T12" fmla="*/ 110806 w 619"/>
              <a:gd name="T13" fmla="*/ 196263 h 619"/>
              <a:gd name="T14" fmla="*/ 221611 w 619"/>
              <a:gd name="T15" fmla="*/ 95430 h 619"/>
              <a:gd name="T16" fmla="*/ 110806 w 619"/>
              <a:gd name="T17" fmla="*/ 0 h 619"/>
              <a:gd name="T18" fmla="*/ 110806 w 619"/>
              <a:gd name="T19" fmla="*/ 180417 h 619"/>
              <a:gd name="T20" fmla="*/ 110806 w 619"/>
              <a:gd name="T21" fmla="*/ 180417 h 619"/>
              <a:gd name="T22" fmla="*/ 84270 w 619"/>
              <a:gd name="T23" fmla="*/ 180417 h 619"/>
              <a:gd name="T24" fmla="*/ 52713 w 619"/>
              <a:gd name="T25" fmla="*/ 201664 h 619"/>
              <a:gd name="T26" fmla="*/ 52713 w 619"/>
              <a:gd name="T27" fmla="*/ 164572 h 619"/>
              <a:gd name="T28" fmla="*/ 10399 w 619"/>
              <a:gd name="T29" fmla="*/ 95430 h 619"/>
              <a:gd name="T30" fmla="*/ 110806 w 619"/>
              <a:gd name="T31" fmla="*/ 10803 h 619"/>
              <a:gd name="T32" fmla="*/ 211212 w 619"/>
              <a:gd name="T33" fmla="*/ 95430 h 619"/>
              <a:gd name="T34" fmla="*/ 110806 w 619"/>
              <a:gd name="T35" fmla="*/ 180417 h 61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28584" y="4395259"/>
            <a:ext cx="448732" cy="319616"/>
          </a:xfrm>
          <a:custGeom>
            <a:avLst/>
            <a:gdLst>
              <a:gd name="T0" fmla="*/ 16131 w 561"/>
              <a:gd name="T1" fmla="*/ 116668 h 399"/>
              <a:gd name="T2" fmla="*/ 16131 w 561"/>
              <a:gd name="T3" fmla="*/ 116668 h 399"/>
              <a:gd name="T4" fmla="*/ 0 w 561"/>
              <a:gd name="T5" fmla="*/ 127078 h 399"/>
              <a:gd name="T6" fmla="*/ 16131 w 561"/>
              <a:gd name="T7" fmla="*/ 142873 h 399"/>
              <a:gd name="T8" fmla="*/ 31904 w 561"/>
              <a:gd name="T9" fmla="*/ 127078 h 399"/>
              <a:gd name="T10" fmla="*/ 16131 w 561"/>
              <a:gd name="T11" fmla="*/ 116668 h 399"/>
              <a:gd name="T12" fmla="*/ 16131 w 561"/>
              <a:gd name="T13" fmla="*/ 58154 h 399"/>
              <a:gd name="T14" fmla="*/ 16131 w 561"/>
              <a:gd name="T15" fmla="*/ 58154 h 399"/>
              <a:gd name="T16" fmla="*/ 0 w 561"/>
              <a:gd name="T17" fmla="*/ 74308 h 399"/>
              <a:gd name="T18" fmla="*/ 16131 w 561"/>
              <a:gd name="T19" fmla="*/ 84719 h 399"/>
              <a:gd name="T20" fmla="*/ 31904 w 561"/>
              <a:gd name="T21" fmla="*/ 74308 h 399"/>
              <a:gd name="T22" fmla="*/ 16131 w 561"/>
              <a:gd name="T23" fmla="*/ 58154 h 399"/>
              <a:gd name="T24" fmla="*/ 189988 w 561"/>
              <a:gd name="T25" fmla="*/ 63539 h 399"/>
              <a:gd name="T26" fmla="*/ 189988 w 561"/>
              <a:gd name="T27" fmla="*/ 63539 h 399"/>
              <a:gd name="T28" fmla="*/ 63449 w 561"/>
              <a:gd name="T29" fmla="*/ 63539 h 399"/>
              <a:gd name="T30" fmla="*/ 58072 w 561"/>
              <a:gd name="T31" fmla="*/ 74308 h 399"/>
              <a:gd name="T32" fmla="*/ 63449 w 561"/>
              <a:gd name="T33" fmla="*/ 79334 h 399"/>
              <a:gd name="T34" fmla="*/ 189988 w 561"/>
              <a:gd name="T35" fmla="*/ 79334 h 399"/>
              <a:gd name="T36" fmla="*/ 200743 w 561"/>
              <a:gd name="T37" fmla="*/ 74308 h 399"/>
              <a:gd name="T38" fmla="*/ 189988 w 561"/>
              <a:gd name="T39" fmla="*/ 63539 h 399"/>
              <a:gd name="T40" fmla="*/ 63449 w 561"/>
              <a:gd name="T41" fmla="*/ 21180 h 399"/>
              <a:gd name="T42" fmla="*/ 63449 w 561"/>
              <a:gd name="T43" fmla="*/ 21180 h 399"/>
              <a:gd name="T44" fmla="*/ 189988 w 561"/>
              <a:gd name="T45" fmla="*/ 21180 h 399"/>
              <a:gd name="T46" fmla="*/ 200743 w 561"/>
              <a:gd name="T47" fmla="*/ 16154 h 399"/>
              <a:gd name="T48" fmla="*/ 189988 w 561"/>
              <a:gd name="T49" fmla="*/ 10769 h 399"/>
              <a:gd name="T50" fmla="*/ 63449 w 561"/>
              <a:gd name="T51" fmla="*/ 10769 h 399"/>
              <a:gd name="T52" fmla="*/ 58072 w 561"/>
              <a:gd name="T53" fmla="*/ 16154 h 399"/>
              <a:gd name="T54" fmla="*/ 63449 w 561"/>
              <a:gd name="T55" fmla="*/ 21180 h 399"/>
              <a:gd name="T56" fmla="*/ 16131 w 561"/>
              <a:gd name="T57" fmla="*/ 0 h 399"/>
              <a:gd name="T58" fmla="*/ 16131 w 561"/>
              <a:gd name="T59" fmla="*/ 0 h 399"/>
              <a:gd name="T60" fmla="*/ 0 w 561"/>
              <a:gd name="T61" fmla="*/ 16154 h 399"/>
              <a:gd name="T62" fmla="*/ 16131 w 561"/>
              <a:gd name="T63" fmla="*/ 31949 h 399"/>
              <a:gd name="T64" fmla="*/ 31904 w 561"/>
              <a:gd name="T65" fmla="*/ 16154 h 399"/>
              <a:gd name="T66" fmla="*/ 16131 w 561"/>
              <a:gd name="T67" fmla="*/ 0 h 399"/>
              <a:gd name="T68" fmla="*/ 189988 w 561"/>
              <a:gd name="T69" fmla="*/ 121693 h 399"/>
              <a:gd name="T70" fmla="*/ 189988 w 561"/>
              <a:gd name="T71" fmla="*/ 121693 h 399"/>
              <a:gd name="T72" fmla="*/ 63449 w 561"/>
              <a:gd name="T73" fmla="*/ 121693 h 399"/>
              <a:gd name="T74" fmla="*/ 58072 w 561"/>
              <a:gd name="T75" fmla="*/ 127078 h 399"/>
              <a:gd name="T76" fmla="*/ 63449 w 561"/>
              <a:gd name="T77" fmla="*/ 137488 h 399"/>
              <a:gd name="T78" fmla="*/ 189988 w 561"/>
              <a:gd name="T79" fmla="*/ 137488 h 399"/>
              <a:gd name="T80" fmla="*/ 200743 w 561"/>
              <a:gd name="T81" fmla="*/ 127078 h 399"/>
              <a:gd name="T82" fmla="*/ 189988 w 561"/>
              <a:gd name="T83" fmla="*/ 121693 h 39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13668" y="4338112"/>
            <a:ext cx="459317" cy="440267"/>
          </a:xfrm>
          <a:custGeom>
            <a:avLst/>
            <a:gdLst>
              <a:gd name="T0" fmla="*/ 194747 w 575"/>
              <a:gd name="T1" fmla="*/ 186098 h 546"/>
              <a:gd name="T2" fmla="*/ 194747 w 575"/>
              <a:gd name="T3" fmla="*/ 186098 h 546"/>
              <a:gd name="T4" fmla="*/ 99880 w 575"/>
              <a:gd name="T5" fmla="*/ 186098 h 546"/>
              <a:gd name="T6" fmla="*/ 89498 w 575"/>
              <a:gd name="T7" fmla="*/ 191518 h 546"/>
              <a:gd name="T8" fmla="*/ 99880 w 575"/>
              <a:gd name="T9" fmla="*/ 196939 h 546"/>
              <a:gd name="T10" fmla="*/ 194747 w 575"/>
              <a:gd name="T11" fmla="*/ 196939 h 546"/>
              <a:gd name="T12" fmla="*/ 205487 w 575"/>
              <a:gd name="T13" fmla="*/ 191518 h 546"/>
              <a:gd name="T14" fmla="*/ 194747 w 575"/>
              <a:gd name="T15" fmla="*/ 186098 h 546"/>
              <a:gd name="T16" fmla="*/ 110619 w 575"/>
              <a:gd name="T17" fmla="*/ 69019 h 546"/>
              <a:gd name="T18" fmla="*/ 110619 w 575"/>
              <a:gd name="T19" fmla="*/ 69019 h 546"/>
              <a:gd name="T20" fmla="*/ 110619 w 575"/>
              <a:gd name="T21" fmla="*/ 58540 h 546"/>
              <a:gd name="T22" fmla="*/ 63006 w 575"/>
              <a:gd name="T23" fmla="*/ 0 h 546"/>
              <a:gd name="T24" fmla="*/ 57995 w 575"/>
              <a:gd name="T25" fmla="*/ 0 h 546"/>
              <a:gd name="T26" fmla="*/ 52625 w 575"/>
              <a:gd name="T27" fmla="*/ 0 h 546"/>
              <a:gd name="T28" fmla="*/ 0 w 575"/>
              <a:gd name="T29" fmla="*/ 58540 h 546"/>
              <a:gd name="T30" fmla="*/ 0 w 575"/>
              <a:gd name="T31" fmla="*/ 69019 h 546"/>
              <a:gd name="T32" fmla="*/ 10382 w 575"/>
              <a:gd name="T33" fmla="*/ 69019 h 546"/>
              <a:gd name="T34" fmla="*/ 47255 w 575"/>
              <a:gd name="T35" fmla="*/ 26379 h 546"/>
              <a:gd name="T36" fmla="*/ 47255 w 575"/>
              <a:gd name="T37" fmla="*/ 196939 h 546"/>
              <a:gd name="T38" fmla="*/ 63006 w 575"/>
              <a:gd name="T39" fmla="*/ 196939 h 546"/>
              <a:gd name="T40" fmla="*/ 63006 w 575"/>
              <a:gd name="T41" fmla="*/ 26379 h 546"/>
              <a:gd name="T42" fmla="*/ 99880 w 575"/>
              <a:gd name="T43" fmla="*/ 69019 h 546"/>
              <a:gd name="T44" fmla="*/ 110619 w 575"/>
              <a:gd name="T45" fmla="*/ 69019 h 546"/>
              <a:gd name="T46" fmla="*/ 110619 w 575"/>
              <a:gd name="T47" fmla="*/ 26379 h 546"/>
              <a:gd name="T48" fmla="*/ 110619 w 575"/>
              <a:gd name="T49" fmla="*/ 26379 h 546"/>
              <a:gd name="T50" fmla="*/ 194747 w 575"/>
              <a:gd name="T51" fmla="*/ 26379 h 546"/>
              <a:gd name="T52" fmla="*/ 205487 w 575"/>
              <a:gd name="T53" fmla="*/ 21320 h 546"/>
              <a:gd name="T54" fmla="*/ 194747 w 575"/>
              <a:gd name="T55" fmla="*/ 15900 h 546"/>
              <a:gd name="T56" fmla="*/ 110619 w 575"/>
              <a:gd name="T57" fmla="*/ 15900 h 546"/>
              <a:gd name="T58" fmla="*/ 105249 w 575"/>
              <a:gd name="T59" fmla="*/ 21320 h 546"/>
              <a:gd name="T60" fmla="*/ 110619 w 575"/>
              <a:gd name="T61" fmla="*/ 26379 h 546"/>
              <a:gd name="T62" fmla="*/ 194747 w 575"/>
              <a:gd name="T63" fmla="*/ 143819 h 546"/>
              <a:gd name="T64" fmla="*/ 194747 w 575"/>
              <a:gd name="T65" fmla="*/ 143819 h 546"/>
              <a:gd name="T66" fmla="*/ 99880 w 575"/>
              <a:gd name="T67" fmla="*/ 143819 h 546"/>
              <a:gd name="T68" fmla="*/ 89498 w 575"/>
              <a:gd name="T69" fmla="*/ 148878 h 546"/>
              <a:gd name="T70" fmla="*/ 99880 w 575"/>
              <a:gd name="T71" fmla="*/ 154299 h 546"/>
              <a:gd name="T72" fmla="*/ 194747 w 575"/>
              <a:gd name="T73" fmla="*/ 154299 h 546"/>
              <a:gd name="T74" fmla="*/ 205487 w 575"/>
              <a:gd name="T75" fmla="*/ 148878 h 546"/>
              <a:gd name="T76" fmla="*/ 194747 w 575"/>
              <a:gd name="T77" fmla="*/ 143819 h 546"/>
              <a:gd name="T78" fmla="*/ 194747 w 575"/>
              <a:gd name="T79" fmla="*/ 58540 h 546"/>
              <a:gd name="T80" fmla="*/ 194747 w 575"/>
              <a:gd name="T81" fmla="*/ 58540 h 546"/>
              <a:gd name="T82" fmla="*/ 142123 w 575"/>
              <a:gd name="T83" fmla="*/ 58540 h 546"/>
              <a:gd name="T84" fmla="*/ 131383 w 575"/>
              <a:gd name="T85" fmla="*/ 63960 h 546"/>
              <a:gd name="T86" fmla="*/ 142123 w 575"/>
              <a:gd name="T87" fmla="*/ 69019 h 546"/>
              <a:gd name="T88" fmla="*/ 194747 w 575"/>
              <a:gd name="T89" fmla="*/ 69019 h 546"/>
              <a:gd name="T90" fmla="*/ 205487 w 575"/>
              <a:gd name="T91" fmla="*/ 63960 h 546"/>
              <a:gd name="T92" fmla="*/ 194747 w 575"/>
              <a:gd name="T93" fmla="*/ 58540 h 546"/>
              <a:gd name="T94" fmla="*/ 194747 w 575"/>
              <a:gd name="T95" fmla="*/ 101179 h 546"/>
              <a:gd name="T96" fmla="*/ 194747 w 575"/>
              <a:gd name="T97" fmla="*/ 101179 h 546"/>
              <a:gd name="T98" fmla="*/ 99880 w 575"/>
              <a:gd name="T99" fmla="*/ 101179 h 546"/>
              <a:gd name="T100" fmla="*/ 89498 w 575"/>
              <a:gd name="T101" fmla="*/ 106238 h 546"/>
              <a:gd name="T102" fmla="*/ 99880 w 575"/>
              <a:gd name="T103" fmla="*/ 111659 h 546"/>
              <a:gd name="T104" fmla="*/ 194747 w 575"/>
              <a:gd name="T105" fmla="*/ 111659 h 546"/>
              <a:gd name="T106" fmla="*/ 205487 w 575"/>
              <a:gd name="T107" fmla="*/ 106238 h 546"/>
              <a:gd name="T108" fmla="*/ 194747 w 575"/>
              <a:gd name="T109" fmla="*/ 101179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94517" y="4338112"/>
            <a:ext cx="450849" cy="440267"/>
          </a:xfrm>
          <a:custGeom>
            <a:avLst/>
            <a:gdLst>
              <a:gd name="T0" fmla="*/ 111488 w 560"/>
              <a:gd name="T1" fmla="*/ 127558 h 546"/>
              <a:gd name="T2" fmla="*/ 111488 w 560"/>
              <a:gd name="T3" fmla="*/ 127558 h 546"/>
              <a:gd name="T4" fmla="*/ 101025 w 560"/>
              <a:gd name="T5" fmla="*/ 127558 h 546"/>
              <a:gd name="T6" fmla="*/ 63862 w 560"/>
              <a:gd name="T7" fmla="*/ 170198 h 546"/>
              <a:gd name="T8" fmla="*/ 63862 w 560"/>
              <a:gd name="T9" fmla="*/ 0 h 546"/>
              <a:gd name="T10" fmla="*/ 47626 w 560"/>
              <a:gd name="T11" fmla="*/ 0 h 546"/>
              <a:gd name="T12" fmla="*/ 47626 w 560"/>
              <a:gd name="T13" fmla="*/ 175619 h 546"/>
              <a:gd name="T14" fmla="*/ 10463 w 560"/>
              <a:gd name="T15" fmla="*/ 127558 h 546"/>
              <a:gd name="T16" fmla="*/ 0 w 560"/>
              <a:gd name="T17" fmla="*/ 127558 h 546"/>
              <a:gd name="T18" fmla="*/ 0 w 560"/>
              <a:gd name="T19" fmla="*/ 138399 h 546"/>
              <a:gd name="T20" fmla="*/ 47626 w 560"/>
              <a:gd name="T21" fmla="*/ 196939 h 546"/>
              <a:gd name="T22" fmla="*/ 53038 w 560"/>
              <a:gd name="T23" fmla="*/ 196939 h 546"/>
              <a:gd name="T24" fmla="*/ 58450 w 560"/>
              <a:gd name="T25" fmla="*/ 196939 h 546"/>
              <a:gd name="T26" fmla="*/ 111488 w 560"/>
              <a:gd name="T27" fmla="*/ 138399 h 546"/>
              <a:gd name="T28" fmla="*/ 111488 w 560"/>
              <a:gd name="T29" fmla="*/ 127558 h 546"/>
              <a:gd name="T30" fmla="*/ 95613 w 560"/>
              <a:gd name="T31" fmla="*/ 15900 h 546"/>
              <a:gd name="T32" fmla="*/ 95613 w 560"/>
              <a:gd name="T33" fmla="*/ 15900 h 546"/>
              <a:gd name="T34" fmla="*/ 196277 w 560"/>
              <a:gd name="T35" fmla="*/ 15900 h 546"/>
              <a:gd name="T36" fmla="*/ 201689 w 560"/>
              <a:gd name="T37" fmla="*/ 5420 h 546"/>
              <a:gd name="T38" fmla="*/ 196277 w 560"/>
              <a:gd name="T39" fmla="*/ 0 h 546"/>
              <a:gd name="T40" fmla="*/ 95613 w 560"/>
              <a:gd name="T41" fmla="*/ 0 h 546"/>
              <a:gd name="T42" fmla="*/ 90201 w 560"/>
              <a:gd name="T43" fmla="*/ 5420 h 546"/>
              <a:gd name="T44" fmla="*/ 95613 w 560"/>
              <a:gd name="T45" fmla="*/ 15900 h 546"/>
              <a:gd name="T46" fmla="*/ 196277 w 560"/>
              <a:gd name="T47" fmla="*/ 170198 h 546"/>
              <a:gd name="T48" fmla="*/ 196277 w 560"/>
              <a:gd name="T49" fmla="*/ 170198 h 546"/>
              <a:gd name="T50" fmla="*/ 111488 w 560"/>
              <a:gd name="T51" fmla="*/ 170198 h 546"/>
              <a:gd name="T52" fmla="*/ 106076 w 560"/>
              <a:gd name="T53" fmla="*/ 175619 h 546"/>
              <a:gd name="T54" fmla="*/ 111488 w 560"/>
              <a:gd name="T55" fmla="*/ 186098 h 546"/>
              <a:gd name="T56" fmla="*/ 196277 w 560"/>
              <a:gd name="T57" fmla="*/ 186098 h 546"/>
              <a:gd name="T58" fmla="*/ 201689 w 560"/>
              <a:gd name="T59" fmla="*/ 175619 h 546"/>
              <a:gd name="T60" fmla="*/ 196277 w 560"/>
              <a:gd name="T61" fmla="*/ 170198 h 546"/>
              <a:gd name="T62" fmla="*/ 196277 w 560"/>
              <a:gd name="T63" fmla="*/ 127558 h 546"/>
              <a:gd name="T64" fmla="*/ 196277 w 560"/>
              <a:gd name="T65" fmla="*/ 127558 h 546"/>
              <a:gd name="T66" fmla="*/ 137827 w 560"/>
              <a:gd name="T67" fmla="*/ 127558 h 546"/>
              <a:gd name="T68" fmla="*/ 132776 w 560"/>
              <a:gd name="T69" fmla="*/ 132979 h 546"/>
              <a:gd name="T70" fmla="*/ 137827 w 560"/>
              <a:gd name="T71" fmla="*/ 143819 h 546"/>
              <a:gd name="T72" fmla="*/ 196277 w 560"/>
              <a:gd name="T73" fmla="*/ 143819 h 546"/>
              <a:gd name="T74" fmla="*/ 201689 w 560"/>
              <a:gd name="T75" fmla="*/ 132979 h 546"/>
              <a:gd name="T76" fmla="*/ 196277 w 560"/>
              <a:gd name="T77" fmla="*/ 127558 h 546"/>
              <a:gd name="T78" fmla="*/ 196277 w 560"/>
              <a:gd name="T79" fmla="*/ 42640 h 546"/>
              <a:gd name="T80" fmla="*/ 196277 w 560"/>
              <a:gd name="T81" fmla="*/ 42640 h 546"/>
              <a:gd name="T82" fmla="*/ 95613 w 560"/>
              <a:gd name="T83" fmla="*/ 42640 h 546"/>
              <a:gd name="T84" fmla="*/ 90201 w 560"/>
              <a:gd name="T85" fmla="*/ 47699 h 546"/>
              <a:gd name="T86" fmla="*/ 95613 w 560"/>
              <a:gd name="T87" fmla="*/ 58540 h 546"/>
              <a:gd name="T88" fmla="*/ 196277 w 560"/>
              <a:gd name="T89" fmla="*/ 58540 h 546"/>
              <a:gd name="T90" fmla="*/ 201689 w 560"/>
              <a:gd name="T91" fmla="*/ 47699 h 546"/>
              <a:gd name="T92" fmla="*/ 196277 w 560"/>
              <a:gd name="T93" fmla="*/ 42640 h 546"/>
              <a:gd name="T94" fmla="*/ 196277 w 560"/>
              <a:gd name="T95" fmla="*/ 84918 h 546"/>
              <a:gd name="T96" fmla="*/ 196277 w 560"/>
              <a:gd name="T97" fmla="*/ 84918 h 546"/>
              <a:gd name="T98" fmla="*/ 95613 w 560"/>
              <a:gd name="T99" fmla="*/ 84918 h 546"/>
              <a:gd name="T100" fmla="*/ 90201 w 560"/>
              <a:gd name="T101" fmla="*/ 90339 h 546"/>
              <a:gd name="T102" fmla="*/ 95613 w 560"/>
              <a:gd name="T103" fmla="*/ 101179 h 546"/>
              <a:gd name="T104" fmla="*/ 196277 w 560"/>
              <a:gd name="T105" fmla="*/ 101179 h 546"/>
              <a:gd name="T106" fmla="*/ 201689 w 560"/>
              <a:gd name="T107" fmla="*/ 90339 h 546"/>
              <a:gd name="T108" fmla="*/ 196277 w 560"/>
              <a:gd name="T109" fmla="*/ 84918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4348693"/>
            <a:ext cx="438151" cy="414866"/>
          </a:xfrm>
          <a:custGeom>
            <a:avLst/>
            <a:gdLst>
              <a:gd name="T0" fmla="*/ 111126 w 546"/>
              <a:gd name="T1" fmla="*/ 169703 h 516"/>
              <a:gd name="T2" fmla="*/ 111126 w 546"/>
              <a:gd name="T3" fmla="*/ 169703 h 516"/>
              <a:gd name="T4" fmla="*/ 5394 w 546"/>
              <a:gd name="T5" fmla="*/ 169703 h 516"/>
              <a:gd name="T6" fmla="*/ 0 w 546"/>
              <a:gd name="T7" fmla="*/ 180152 h 516"/>
              <a:gd name="T8" fmla="*/ 5394 w 546"/>
              <a:gd name="T9" fmla="*/ 185557 h 516"/>
              <a:gd name="T10" fmla="*/ 111126 w 546"/>
              <a:gd name="T11" fmla="*/ 185557 h 516"/>
              <a:gd name="T12" fmla="*/ 116521 w 546"/>
              <a:gd name="T13" fmla="*/ 180152 h 516"/>
              <a:gd name="T14" fmla="*/ 111126 w 546"/>
              <a:gd name="T15" fmla="*/ 169703 h 516"/>
              <a:gd name="T16" fmla="*/ 5394 w 546"/>
              <a:gd name="T17" fmla="*/ 15853 h 516"/>
              <a:gd name="T18" fmla="*/ 5394 w 546"/>
              <a:gd name="T19" fmla="*/ 15853 h 516"/>
              <a:gd name="T20" fmla="*/ 190605 w 546"/>
              <a:gd name="T21" fmla="*/ 15853 h 516"/>
              <a:gd name="T22" fmla="*/ 195999 w 546"/>
              <a:gd name="T23" fmla="*/ 10449 h 516"/>
              <a:gd name="T24" fmla="*/ 190605 w 546"/>
              <a:gd name="T25" fmla="*/ 0 h 516"/>
              <a:gd name="T26" fmla="*/ 5394 w 546"/>
              <a:gd name="T27" fmla="*/ 0 h 516"/>
              <a:gd name="T28" fmla="*/ 0 w 546"/>
              <a:gd name="T29" fmla="*/ 10449 h 516"/>
              <a:gd name="T30" fmla="*/ 5394 w 546"/>
              <a:gd name="T31" fmla="*/ 15853 h 516"/>
              <a:gd name="T32" fmla="*/ 190605 w 546"/>
              <a:gd name="T33" fmla="*/ 116739 h 516"/>
              <a:gd name="T34" fmla="*/ 190605 w 546"/>
              <a:gd name="T35" fmla="*/ 116739 h 516"/>
              <a:gd name="T36" fmla="*/ 5394 w 546"/>
              <a:gd name="T37" fmla="*/ 116739 h 516"/>
              <a:gd name="T38" fmla="*/ 0 w 546"/>
              <a:gd name="T39" fmla="*/ 121783 h 516"/>
              <a:gd name="T40" fmla="*/ 5394 w 546"/>
              <a:gd name="T41" fmla="*/ 127187 h 516"/>
              <a:gd name="T42" fmla="*/ 190605 w 546"/>
              <a:gd name="T43" fmla="*/ 127187 h 516"/>
              <a:gd name="T44" fmla="*/ 195999 w 546"/>
              <a:gd name="T45" fmla="*/ 121783 h 516"/>
              <a:gd name="T46" fmla="*/ 190605 w 546"/>
              <a:gd name="T47" fmla="*/ 116739 h 516"/>
              <a:gd name="T48" fmla="*/ 190605 w 546"/>
              <a:gd name="T49" fmla="*/ 58369 h 516"/>
              <a:gd name="T50" fmla="*/ 190605 w 546"/>
              <a:gd name="T51" fmla="*/ 58369 h 516"/>
              <a:gd name="T52" fmla="*/ 5394 w 546"/>
              <a:gd name="T53" fmla="*/ 58369 h 516"/>
              <a:gd name="T54" fmla="*/ 0 w 546"/>
              <a:gd name="T55" fmla="*/ 63414 h 516"/>
              <a:gd name="T56" fmla="*/ 5394 w 546"/>
              <a:gd name="T57" fmla="*/ 74223 h 516"/>
              <a:gd name="T58" fmla="*/ 190605 w 546"/>
              <a:gd name="T59" fmla="*/ 74223 h 516"/>
              <a:gd name="T60" fmla="*/ 195999 w 546"/>
              <a:gd name="T61" fmla="*/ 63414 h 516"/>
              <a:gd name="T62" fmla="*/ 190605 w 546"/>
              <a:gd name="T63" fmla="*/ 5836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51986" y="4348693"/>
            <a:ext cx="438148" cy="414866"/>
          </a:xfrm>
          <a:custGeom>
            <a:avLst/>
            <a:gdLst>
              <a:gd name="T0" fmla="*/ 5044 w 545"/>
              <a:gd name="T1" fmla="*/ 15853 h 516"/>
              <a:gd name="T2" fmla="*/ 5044 w 545"/>
              <a:gd name="T3" fmla="*/ 15853 h 516"/>
              <a:gd name="T4" fmla="*/ 190954 w 545"/>
              <a:gd name="T5" fmla="*/ 15853 h 516"/>
              <a:gd name="T6" fmla="*/ 195998 w 545"/>
              <a:gd name="T7" fmla="*/ 10449 h 516"/>
              <a:gd name="T8" fmla="*/ 190954 w 545"/>
              <a:gd name="T9" fmla="*/ 0 h 516"/>
              <a:gd name="T10" fmla="*/ 5044 w 545"/>
              <a:gd name="T11" fmla="*/ 0 h 516"/>
              <a:gd name="T12" fmla="*/ 0 w 545"/>
              <a:gd name="T13" fmla="*/ 10449 h 516"/>
              <a:gd name="T14" fmla="*/ 5044 w 545"/>
              <a:gd name="T15" fmla="*/ 15853 h 516"/>
              <a:gd name="T16" fmla="*/ 37110 w 545"/>
              <a:gd name="T17" fmla="*/ 58369 h 516"/>
              <a:gd name="T18" fmla="*/ 37110 w 545"/>
              <a:gd name="T19" fmla="*/ 58369 h 516"/>
              <a:gd name="T20" fmla="*/ 26301 w 545"/>
              <a:gd name="T21" fmla="*/ 63414 h 516"/>
              <a:gd name="T22" fmla="*/ 37110 w 545"/>
              <a:gd name="T23" fmla="*/ 74223 h 516"/>
              <a:gd name="T24" fmla="*/ 164292 w 545"/>
              <a:gd name="T25" fmla="*/ 74223 h 516"/>
              <a:gd name="T26" fmla="*/ 169697 w 545"/>
              <a:gd name="T27" fmla="*/ 63414 h 516"/>
              <a:gd name="T28" fmla="*/ 164292 w 545"/>
              <a:gd name="T29" fmla="*/ 58369 h 516"/>
              <a:gd name="T30" fmla="*/ 37110 w 545"/>
              <a:gd name="T31" fmla="*/ 58369 h 516"/>
              <a:gd name="T32" fmla="*/ 190954 w 545"/>
              <a:gd name="T33" fmla="*/ 116739 h 516"/>
              <a:gd name="T34" fmla="*/ 190954 w 545"/>
              <a:gd name="T35" fmla="*/ 116739 h 516"/>
              <a:gd name="T36" fmla="*/ 5044 w 545"/>
              <a:gd name="T37" fmla="*/ 116739 h 516"/>
              <a:gd name="T38" fmla="*/ 0 w 545"/>
              <a:gd name="T39" fmla="*/ 121783 h 516"/>
              <a:gd name="T40" fmla="*/ 5044 w 545"/>
              <a:gd name="T41" fmla="*/ 127187 h 516"/>
              <a:gd name="T42" fmla="*/ 190954 w 545"/>
              <a:gd name="T43" fmla="*/ 127187 h 516"/>
              <a:gd name="T44" fmla="*/ 195998 w 545"/>
              <a:gd name="T45" fmla="*/ 121783 h 516"/>
              <a:gd name="T46" fmla="*/ 190954 w 545"/>
              <a:gd name="T47" fmla="*/ 116739 h 516"/>
              <a:gd name="T48" fmla="*/ 148439 w 545"/>
              <a:gd name="T49" fmla="*/ 169703 h 516"/>
              <a:gd name="T50" fmla="*/ 148439 w 545"/>
              <a:gd name="T51" fmla="*/ 169703 h 516"/>
              <a:gd name="T52" fmla="*/ 47558 w 545"/>
              <a:gd name="T53" fmla="*/ 169703 h 516"/>
              <a:gd name="T54" fmla="*/ 42154 w 545"/>
              <a:gd name="T55" fmla="*/ 180152 h 516"/>
              <a:gd name="T56" fmla="*/ 47558 w 545"/>
              <a:gd name="T57" fmla="*/ 185557 h 516"/>
              <a:gd name="T58" fmla="*/ 148439 w 545"/>
              <a:gd name="T59" fmla="*/ 185557 h 516"/>
              <a:gd name="T60" fmla="*/ 153484 w 545"/>
              <a:gd name="T61" fmla="*/ 180152 h 516"/>
              <a:gd name="T62" fmla="*/ 148439 w 545"/>
              <a:gd name="T63" fmla="*/ 169703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4348693"/>
            <a:ext cx="440266" cy="414866"/>
          </a:xfrm>
          <a:custGeom>
            <a:avLst/>
            <a:gdLst>
              <a:gd name="T0" fmla="*/ 5068 w 545"/>
              <a:gd name="T1" fmla="*/ 74223 h 516"/>
              <a:gd name="T2" fmla="*/ 5068 w 545"/>
              <a:gd name="T3" fmla="*/ 74223 h 516"/>
              <a:gd name="T4" fmla="*/ 133227 w 545"/>
              <a:gd name="T5" fmla="*/ 74223 h 516"/>
              <a:gd name="T6" fmla="*/ 143726 w 545"/>
              <a:gd name="T7" fmla="*/ 63414 h 516"/>
              <a:gd name="T8" fmla="*/ 133227 w 545"/>
              <a:gd name="T9" fmla="*/ 58369 h 516"/>
              <a:gd name="T10" fmla="*/ 5068 w 545"/>
              <a:gd name="T11" fmla="*/ 58369 h 516"/>
              <a:gd name="T12" fmla="*/ 0 w 545"/>
              <a:gd name="T13" fmla="*/ 63414 h 516"/>
              <a:gd name="T14" fmla="*/ 5068 w 545"/>
              <a:gd name="T15" fmla="*/ 74223 h 516"/>
              <a:gd name="T16" fmla="*/ 5068 w 545"/>
              <a:gd name="T17" fmla="*/ 15853 h 516"/>
              <a:gd name="T18" fmla="*/ 5068 w 545"/>
              <a:gd name="T19" fmla="*/ 15853 h 516"/>
              <a:gd name="T20" fmla="*/ 191877 w 545"/>
              <a:gd name="T21" fmla="*/ 15853 h 516"/>
              <a:gd name="T22" fmla="*/ 196945 w 545"/>
              <a:gd name="T23" fmla="*/ 10449 h 516"/>
              <a:gd name="T24" fmla="*/ 191877 w 545"/>
              <a:gd name="T25" fmla="*/ 0 h 516"/>
              <a:gd name="T26" fmla="*/ 5068 w 545"/>
              <a:gd name="T27" fmla="*/ 0 h 516"/>
              <a:gd name="T28" fmla="*/ 0 w 545"/>
              <a:gd name="T29" fmla="*/ 10449 h 516"/>
              <a:gd name="T30" fmla="*/ 5068 w 545"/>
              <a:gd name="T31" fmla="*/ 15853 h 516"/>
              <a:gd name="T32" fmla="*/ 111868 w 545"/>
              <a:gd name="T33" fmla="*/ 169703 h 516"/>
              <a:gd name="T34" fmla="*/ 111868 w 545"/>
              <a:gd name="T35" fmla="*/ 169703 h 516"/>
              <a:gd name="T36" fmla="*/ 5068 w 545"/>
              <a:gd name="T37" fmla="*/ 169703 h 516"/>
              <a:gd name="T38" fmla="*/ 0 w 545"/>
              <a:gd name="T39" fmla="*/ 180152 h 516"/>
              <a:gd name="T40" fmla="*/ 5068 w 545"/>
              <a:gd name="T41" fmla="*/ 185557 h 516"/>
              <a:gd name="T42" fmla="*/ 111868 w 545"/>
              <a:gd name="T43" fmla="*/ 185557 h 516"/>
              <a:gd name="T44" fmla="*/ 122367 w 545"/>
              <a:gd name="T45" fmla="*/ 180152 h 516"/>
              <a:gd name="T46" fmla="*/ 111868 w 545"/>
              <a:gd name="T47" fmla="*/ 169703 h 516"/>
              <a:gd name="T48" fmla="*/ 191877 w 545"/>
              <a:gd name="T49" fmla="*/ 116739 h 516"/>
              <a:gd name="T50" fmla="*/ 191877 w 545"/>
              <a:gd name="T51" fmla="*/ 116739 h 516"/>
              <a:gd name="T52" fmla="*/ 5068 w 545"/>
              <a:gd name="T53" fmla="*/ 116739 h 516"/>
              <a:gd name="T54" fmla="*/ 0 w 545"/>
              <a:gd name="T55" fmla="*/ 121783 h 516"/>
              <a:gd name="T56" fmla="*/ 5068 w 545"/>
              <a:gd name="T57" fmla="*/ 127187 h 516"/>
              <a:gd name="T58" fmla="*/ 191877 w 545"/>
              <a:gd name="T59" fmla="*/ 127187 h 516"/>
              <a:gd name="T60" fmla="*/ 196945 w 545"/>
              <a:gd name="T61" fmla="*/ 121783 h 516"/>
              <a:gd name="T62" fmla="*/ 191877 w 545"/>
              <a:gd name="T63" fmla="*/ 11673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32735" y="4304245"/>
            <a:ext cx="404283" cy="51011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4325410"/>
            <a:ext cx="510115" cy="474134"/>
          </a:xfrm>
          <a:custGeom>
            <a:avLst/>
            <a:gdLst>
              <a:gd name="T0" fmla="*/ 201927 w 634"/>
              <a:gd name="T1" fmla="*/ 26650 h 590"/>
              <a:gd name="T2" fmla="*/ 201927 w 634"/>
              <a:gd name="T3" fmla="*/ 26650 h 590"/>
              <a:gd name="T4" fmla="*/ 159378 w 634"/>
              <a:gd name="T5" fmla="*/ 26650 h 590"/>
              <a:gd name="T6" fmla="*/ 159378 w 634"/>
              <a:gd name="T7" fmla="*/ 10804 h 590"/>
              <a:gd name="T8" fmla="*/ 143512 w 634"/>
              <a:gd name="T9" fmla="*/ 0 h 590"/>
              <a:gd name="T10" fmla="*/ 85098 w 634"/>
              <a:gd name="T11" fmla="*/ 0 h 590"/>
              <a:gd name="T12" fmla="*/ 74641 w 634"/>
              <a:gd name="T13" fmla="*/ 10804 h 590"/>
              <a:gd name="T14" fmla="*/ 74641 w 634"/>
              <a:gd name="T15" fmla="*/ 26650 h 590"/>
              <a:gd name="T16" fmla="*/ 32092 w 634"/>
              <a:gd name="T17" fmla="*/ 26650 h 590"/>
              <a:gd name="T18" fmla="*/ 0 w 634"/>
              <a:gd name="T19" fmla="*/ 52939 h 590"/>
              <a:gd name="T20" fmla="*/ 0 w 634"/>
              <a:gd name="T21" fmla="*/ 180425 h 590"/>
              <a:gd name="T22" fmla="*/ 32092 w 634"/>
              <a:gd name="T23" fmla="*/ 212117 h 590"/>
              <a:gd name="T24" fmla="*/ 201927 w 634"/>
              <a:gd name="T25" fmla="*/ 212117 h 590"/>
              <a:gd name="T26" fmla="*/ 228249 w 634"/>
              <a:gd name="T27" fmla="*/ 180425 h 590"/>
              <a:gd name="T28" fmla="*/ 228249 w 634"/>
              <a:gd name="T29" fmla="*/ 52939 h 590"/>
              <a:gd name="T30" fmla="*/ 201927 w 634"/>
              <a:gd name="T31" fmla="*/ 26650 h 590"/>
              <a:gd name="T32" fmla="*/ 85098 w 634"/>
              <a:gd name="T33" fmla="*/ 21248 h 590"/>
              <a:gd name="T34" fmla="*/ 85098 w 634"/>
              <a:gd name="T35" fmla="*/ 21248 h 590"/>
              <a:gd name="T36" fmla="*/ 95555 w 634"/>
              <a:gd name="T37" fmla="*/ 10804 h 590"/>
              <a:gd name="T38" fmla="*/ 138104 w 634"/>
              <a:gd name="T39" fmla="*/ 10804 h 590"/>
              <a:gd name="T40" fmla="*/ 143512 w 634"/>
              <a:gd name="T41" fmla="*/ 21248 h 590"/>
              <a:gd name="T42" fmla="*/ 143512 w 634"/>
              <a:gd name="T43" fmla="*/ 26650 h 590"/>
              <a:gd name="T44" fmla="*/ 85098 w 634"/>
              <a:gd name="T45" fmla="*/ 26650 h 590"/>
              <a:gd name="T46" fmla="*/ 85098 w 634"/>
              <a:gd name="T47" fmla="*/ 21248 h 590"/>
              <a:gd name="T48" fmla="*/ 212384 w 634"/>
              <a:gd name="T49" fmla="*/ 180425 h 590"/>
              <a:gd name="T50" fmla="*/ 212384 w 634"/>
              <a:gd name="T51" fmla="*/ 180425 h 590"/>
              <a:gd name="T52" fmla="*/ 201927 w 634"/>
              <a:gd name="T53" fmla="*/ 196271 h 590"/>
              <a:gd name="T54" fmla="*/ 32092 w 634"/>
              <a:gd name="T55" fmla="*/ 196271 h 590"/>
              <a:gd name="T56" fmla="*/ 15866 w 634"/>
              <a:gd name="T57" fmla="*/ 180425 h 590"/>
              <a:gd name="T58" fmla="*/ 15866 w 634"/>
              <a:gd name="T59" fmla="*/ 106239 h 590"/>
              <a:gd name="T60" fmla="*/ 90506 w 634"/>
              <a:gd name="T61" fmla="*/ 106239 h 590"/>
              <a:gd name="T62" fmla="*/ 85098 w 634"/>
              <a:gd name="T63" fmla="*/ 111280 h 590"/>
              <a:gd name="T64" fmla="*/ 116829 w 634"/>
              <a:gd name="T65" fmla="*/ 137930 h 590"/>
              <a:gd name="T66" fmla="*/ 143512 w 634"/>
              <a:gd name="T67" fmla="*/ 111280 h 590"/>
              <a:gd name="T68" fmla="*/ 143512 w 634"/>
              <a:gd name="T69" fmla="*/ 106239 h 590"/>
              <a:gd name="T70" fmla="*/ 212384 w 634"/>
              <a:gd name="T71" fmla="*/ 106239 h 590"/>
              <a:gd name="T72" fmla="*/ 212384 w 634"/>
              <a:gd name="T73" fmla="*/ 180425 h 590"/>
              <a:gd name="T74" fmla="*/ 100963 w 634"/>
              <a:gd name="T75" fmla="*/ 111280 h 590"/>
              <a:gd name="T76" fmla="*/ 100963 w 634"/>
              <a:gd name="T77" fmla="*/ 111280 h 590"/>
              <a:gd name="T78" fmla="*/ 100963 w 634"/>
              <a:gd name="T79" fmla="*/ 106239 h 590"/>
              <a:gd name="T80" fmla="*/ 127647 w 634"/>
              <a:gd name="T81" fmla="*/ 106239 h 590"/>
              <a:gd name="T82" fmla="*/ 127647 w 634"/>
              <a:gd name="T83" fmla="*/ 111280 h 590"/>
              <a:gd name="T84" fmla="*/ 116829 w 634"/>
              <a:gd name="T85" fmla="*/ 127486 h 590"/>
              <a:gd name="T86" fmla="*/ 100963 w 634"/>
              <a:gd name="T87" fmla="*/ 111280 h 590"/>
              <a:gd name="T88" fmla="*/ 212384 w 634"/>
              <a:gd name="T89" fmla="*/ 90033 h 590"/>
              <a:gd name="T90" fmla="*/ 212384 w 634"/>
              <a:gd name="T91" fmla="*/ 90033 h 590"/>
              <a:gd name="T92" fmla="*/ 15866 w 634"/>
              <a:gd name="T93" fmla="*/ 90033 h 590"/>
              <a:gd name="T94" fmla="*/ 15866 w 634"/>
              <a:gd name="T95" fmla="*/ 52939 h 590"/>
              <a:gd name="T96" fmla="*/ 32092 w 634"/>
              <a:gd name="T97" fmla="*/ 42495 h 590"/>
              <a:gd name="T98" fmla="*/ 201927 w 634"/>
              <a:gd name="T99" fmla="*/ 42495 h 590"/>
              <a:gd name="T100" fmla="*/ 212384 w 634"/>
              <a:gd name="T101" fmla="*/ 52939 h 590"/>
              <a:gd name="T102" fmla="*/ 212384 w 634"/>
              <a:gd name="T103" fmla="*/ 90033 h 59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3636" y="4314826"/>
            <a:ext cx="510117" cy="484717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24487" y="4338112"/>
            <a:ext cx="495298" cy="440267"/>
          </a:xfrm>
          <a:custGeom>
            <a:avLst/>
            <a:gdLst>
              <a:gd name="T0" fmla="*/ 195075 w 619"/>
              <a:gd name="T1" fmla="*/ 106238 h 546"/>
              <a:gd name="T2" fmla="*/ 195075 w 619"/>
              <a:gd name="T3" fmla="*/ 106238 h 546"/>
              <a:gd name="T4" fmla="*/ 179297 w 619"/>
              <a:gd name="T5" fmla="*/ 106238 h 546"/>
              <a:gd name="T6" fmla="*/ 179297 w 619"/>
              <a:gd name="T7" fmla="*/ 26379 h 546"/>
              <a:gd name="T8" fmla="*/ 153120 w 619"/>
              <a:gd name="T9" fmla="*/ 0 h 546"/>
              <a:gd name="T10" fmla="*/ 68492 w 619"/>
              <a:gd name="T11" fmla="*/ 0 h 546"/>
              <a:gd name="T12" fmla="*/ 42314 w 619"/>
              <a:gd name="T13" fmla="*/ 26379 h 546"/>
              <a:gd name="T14" fmla="*/ 42314 w 619"/>
              <a:gd name="T15" fmla="*/ 106238 h 546"/>
              <a:gd name="T16" fmla="*/ 26177 w 619"/>
              <a:gd name="T17" fmla="*/ 106238 h 546"/>
              <a:gd name="T18" fmla="*/ 0 w 619"/>
              <a:gd name="T19" fmla="*/ 132979 h 546"/>
              <a:gd name="T20" fmla="*/ 0 w 619"/>
              <a:gd name="T21" fmla="*/ 148878 h 546"/>
              <a:gd name="T22" fmla="*/ 26177 w 619"/>
              <a:gd name="T23" fmla="*/ 175619 h 546"/>
              <a:gd name="T24" fmla="*/ 42314 w 619"/>
              <a:gd name="T25" fmla="*/ 175619 h 546"/>
              <a:gd name="T26" fmla="*/ 68492 w 619"/>
              <a:gd name="T27" fmla="*/ 196939 h 546"/>
              <a:gd name="T28" fmla="*/ 153120 w 619"/>
              <a:gd name="T29" fmla="*/ 196939 h 546"/>
              <a:gd name="T30" fmla="*/ 179297 w 619"/>
              <a:gd name="T31" fmla="*/ 175619 h 546"/>
              <a:gd name="T32" fmla="*/ 195075 w 619"/>
              <a:gd name="T33" fmla="*/ 175619 h 546"/>
              <a:gd name="T34" fmla="*/ 221611 w 619"/>
              <a:gd name="T35" fmla="*/ 148878 h 546"/>
              <a:gd name="T36" fmla="*/ 221611 w 619"/>
              <a:gd name="T37" fmla="*/ 132979 h 546"/>
              <a:gd name="T38" fmla="*/ 195075 w 619"/>
              <a:gd name="T39" fmla="*/ 106238 h 546"/>
              <a:gd name="T40" fmla="*/ 52713 w 619"/>
              <a:gd name="T41" fmla="*/ 26379 h 546"/>
              <a:gd name="T42" fmla="*/ 52713 w 619"/>
              <a:gd name="T43" fmla="*/ 26379 h 546"/>
              <a:gd name="T44" fmla="*/ 68492 w 619"/>
              <a:gd name="T45" fmla="*/ 15900 h 546"/>
              <a:gd name="T46" fmla="*/ 153120 w 619"/>
              <a:gd name="T47" fmla="*/ 15900 h 546"/>
              <a:gd name="T48" fmla="*/ 168898 w 619"/>
              <a:gd name="T49" fmla="*/ 26379 h 546"/>
              <a:gd name="T50" fmla="*/ 168898 w 619"/>
              <a:gd name="T51" fmla="*/ 106238 h 546"/>
              <a:gd name="T52" fmla="*/ 52713 w 619"/>
              <a:gd name="T53" fmla="*/ 106238 h 546"/>
              <a:gd name="T54" fmla="*/ 52713 w 619"/>
              <a:gd name="T55" fmla="*/ 26379 h 546"/>
              <a:gd name="T56" fmla="*/ 153120 w 619"/>
              <a:gd name="T57" fmla="*/ 186098 h 546"/>
              <a:gd name="T58" fmla="*/ 153120 w 619"/>
              <a:gd name="T59" fmla="*/ 186098 h 546"/>
              <a:gd name="T60" fmla="*/ 68492 w 619"/>
              <a:gd name="T61" fmla="*/ 186098 h 546"/>
              <a:gd name="T62" fmla="*/ 52713 w 619"/>
              <a:gd name="T63" fmla="*/ 170198 h 546"/>
              <a:gd name="T64" fmla="*/ 68492 w 619"/>
              <a:gd name="T65" fmla="*/ 154299 h 546"/>
              <a:gd name="T66" fmla="*/ 153120 w 619"/>
              <a:gd name="T67" fmla="*/ 154299 h 546"/>
              <a:gd name="T68" fmla="*/ 168898 w 619"/>
              <a:gd name="T69" fmla="*/ 170198 h 546"/>
              <a:gd name="T70" fmla="*/ 153120 w 619"/>
              <a:gd name="T71" fmla="*/ 186098 h 546"/>
              <a:gd name="T72" fmla="*/ 211212 w 619"/>
              <a:gd name="T73" fmla="*/ 148878 h 546"/>
              <a:gd name="T74" fmla="*/ 211212 w 619"/>
              <a:gd name="T75" fmla="*/ 148878 h 546"/>
              <a:gd name="T76" fmla="*/ 195075 w 619"/>
              <a:gd name="T77" fmla="*/ 164778 h 546"/>
              <a:gd name="T78" fmla="*/ 179297 w 619"/>
              <a:gd name="T79" fmla="*/ 164778 h 546"/>
              <a:gd name="T80" fmla="*/ 153120 w 619"/>
              <a:gd name="T81" fmla="*/ 143819 h 546"/>
              <a:gd name="T82" fmla="*/ 68492 w 619"/>
              <a:gd name="T83" fmla="*/ 143819 h 546"/>
              <a:gd name="T84" fmla="*/ 42314 w 619"/>
              <a:gd name="T85" fmla="*/ 164778 h 546"/>
              <a:gd name="T86" fmla="*/ 26177 w 619"/>
              <a:gd name="T87" fmla="*/ 164778 h 546"/>
              <a:gd name="T88" fmla="*/ 10399 w 619"/>
              <a:gd name="T89" fmla="*/ 148878 h 546"/>
              <a:gd name="T90" fmla="*/ 10399 w 619"/>
              <a:gd name="T91" fmla="*/ 132979 h 546"/>
              <a:gd name="T92" fmla="*/ 26177 w 619"/>
              <a:gd name="T93" fmla="*/ 122499 h 546"/>
              <a:gd name="T94" fmla="*/ 195075 w 619"/>
              <a:gd name="T95" fmla="*/ 122499 h 546"/>
              <a:gd name="T96" fmla="*/ 211212 w 619"/>
              <a:gd name="T97" fmla="*/ 132979 h 546"/>
              <a:gd name="T98" fmla="*/ 211212 w 619"/>
              <a:gd name="T99" fmla="*/ 148878 h 54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18003" y="3485092"/>
            <a:ext cx="474134" cy="510116"/>
          </a:xfrm>
          <a:custGeom>
            <a:avLst/>
            <a:gdLst>
              <a:gd name="T0" fmla="*/ 164505 w 589"/>
              <a:gd name="T1" fmla="*/ 127282 h 634"/>
              <a:gd name="T2" fmla="*/ 164505 w 589"/>
              <a:gd name="T3" fmla="*/ 85095 h 634"/>
              <a:gd name="T4" fmla="*/ 164505 w 589"/>
              <a:gd name="T5" fmla="*/ 127282 h 634"/>
              <a:gd name="T6" fmla="*/ 153682 w 589"/>
              <a:gd name="T7" fmla="*/ 100960 h 634"/>
              <a:gd name="T8" fmla="*/ 169916 w 589"/>
              <a:gd name="T9" fmla="*/ 111416 h 634"/>
              <a:gd name="T10" fmla="*/ 153682 w 589"/>
              <a:gd name="T11" fmla="*/ 100960 h 634"/>
              <a:gd name="T12" fmla="*/ 164505 w 589"/>
              <a:gd name="T13" fmla="*/ 185694 h 634"/>
              <a:gd name="T14" fmla="*/ 164505 w 589"/>
              <a:gd name="T15" fmla="*/ 143507 h 634"/>
              <a:gd name="T16" fmla="*/ 164505 w 589"/>
              <a:gd name="T17" fmla="*/ 185694 h 634"/>
              <a:gd name="T18" fmla="*/ 153682 w 589"/>
              <a:gd name="T19" fmla="*/ 153964 h 634"/>
              <a:gd name="T20" fmla="*/ 169916 w 589"/>
              <a:gd name="T21" fmla="*/ 169829 h 634"/>
              <a:gd name="T22" fmla="*/ 153682 w 589"/>
              <a:gd name="T23" fmla="*/ 153964 h 634"/>
              <a:gd name="T24" fmla="*/ 106062 w 589"/>
              <a:gd name="T25" fmla="*/ 185694 h 634"/>
              <a:gd name="T26" fmla="*/ 106062 w 589"/>
              <a:gd name="T27" fmla="*/ 143507 h 634"/>
              <a:gd name="T28" fmla="*/ 106062 w 589"/>
              <a:gd name="T29" fmla="*/ 185694 h 634"/>
              <a:gd name="T30" fmla="*/ 100651 w 589"/>
              <a:gd name="T31" fmla="*/ 153964 h 634"/>
              <a:gd name="T32" fmla="*/ 111473 w 589"/>
              <a:gd name="T33" fmla="*/ 169829 h 634"/>
              <a:gd name="T34" fmla="*/ 100651 w 589"/>
              <a:gd name="T35" fmla="*/ 153964 h 634"/>
              <a:gd name="T36" fmla="*/ 185789 w 589"/>
              <a:gd name="T37" fmla="*/ 0 h 634"/>
              <a:gd name="T38" fmla="*/ 0 w 589"/>
              <a:gd name="T39" fmla="*/ 26322 h 634"/>
              <a:gd name="T40" fmla="*/ 26335 w 589"/>
              <a:gd name="T41" fmla="*/ 228241 h 634"/>
              <a:gd name="T42" fmla="*/ 212124 w 589"/>
              <a:gd name="T43" fmla="*/ 196511 h 634"/>
              <a:gd name="T44" fmla="*/ 185789 w 589"/>
              <a:gd name="T45" fmla="*/ 0 h 634"/>
              <a:gd name="T46" fmla="*/ 196251 w 589"/>
              <a:gd name="T47" fmla="*/ 196511 h 634"/>
              <a:gd name="T48" fmla="*/ 26335 w 589"/>
              <a:gd name="T49" fmla="*/ 212376 h 634"/>
              <a:gd name="T50" fmla="*/ 15873 w 589"/>
              <a:gd name="T51" fmla="*/ 58412 h 634"/>
              <a:gd name="T52" fmla="*/ 196251 w 589"/>
              <a:gd name="T53" fmla="*/ 196511 h 634"/>
              <a:gd name="T54" fmla="*/ 196251 w 589"/>
              <a:gd name="T55" fmla="*/ 42547 h 634"/>
              <a:gd name="T56" fmla="*/ 15873 w 589"/>
              <a:gd name="T57" fmla="*/ 26322 h 634"/>
              <a:gd name="T58" fmla="*/ 185789 w 589"/>
              <a:gd name="T59" fmla="*/ 15865 h 634"/>
              <a:gd name="T60" fmla="*/ 196251 w 589"/>
              <a:gd name="T61" fmla="*/ 42547 h 634"/>
              <a:gd name="T62" fmla="*/ 106062 w 589"/>
              <a:gd name="T63" fmla="*/ 127282 h 634"/>
              <a:gd name="T64" fmla="*/ 106062 w 589"/>
              <a:gd name="T65" fmla="*/ 85095 h 634"/>
              <a:gd name="T66" fmla="*/ 106062 w 589"/>
              <a:gd name="T67" fmla="*/ 127282 h 634"/>
              <a:gd name="T68" fmla="*/ 100651 w 589"/>
              <a:gd name="T69" fmla="*/ 100960 h 634"/>
              <a:gd name="T70" fmla="*/ 111473 w 589"/>
              <a:gd name="T71" fmla="*/ 111416 h 634"/>
              <a:gd name="T72" fmla="*/ 100651 w 589"/>
              <a:gd name="T73" fmla="*/ 100960 h 634"/>
              <a:gd name="T74" fmla="*/ 47620 w 589"/>
              <a:gd name="T75" fmla="*/ 185694 h 634"/>
              <a:gd name="T76" fmla="*/ 47620 w 589"/>
              <a:gd name="T77" fmla="*/ 143507 h 634"/>
              <a:gd name="T78" fmla="*/ 47620 w 589"/>
              <a:gd name="T79" fmla="*/ 185694 h 634"/>
              <a:gd name="T80" fmla="*/ 42208 w 589"/>
              <a:gd name="T81" fmla="*/ 153964 h 634"/>
              <a:gd name="T82" fmla="*/ 58442 w 589"/>
              <a:gd name="T83" fmla="*/ 169829 h 634"/>
              <a:gd name="T84" fmla="*/ 42208 w 589"/>
              <a:gd name="T85" fmla="*/ 153964 h 634"/>
              <a:gd name="T86" fmla="*/ 47620 w 589"/>
              <a:gd name="T87" fmla="*/ 127282 h 634"/>
              <a:gd name="T88" fmla="*/ 47620 w 589"/>
              <a:gd name="T89" fmla="*/ 85095 h 634"/>
              <a:gd name="T90" fmla="*/ 47620 w 589"/>
              <a:gd name="T91" fmla="*/ 127282 h 634"/>
              <a:gd name="T92" fmla="*/ 42208 w 589"/>
              <a:gd name="T93" fmla="*/ 100960 h 634"/>
              <a:gd name="T94" fmla="*/ 58442 w 589"/>
              <a:gd name="T95" fmla="*/ 111416 h 634"/>
              <a:gd name="T96" fmla="*/ 42208 w 589"/>
              <a:gd name="T97" fmla="*/ 100960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3485092"/>
            <a:ext cx="510115" cy="510116"/>
          </a:xfrm>
          <a:custGeom>
            <a:avLst/>
            <a:gdLst>
              <a:gd name="T0" fmla="*/ 106372 w 634"/>
              <a:gd name="T1" fmla="*/ 0 h 634"/>
              <a:gd name="T2" fmla="*/ 106372 w 634"/>
              <a:gd name="T3" fmla="*/ 0 h 634"/>
              <a:gd name="T4" fmla="*/ 95915 w 634"/>
              <a:gd name="T5" fmla="*/ 0 h 634"/>
              <a:gd name="T6" fmla="*/ 95915 w 634"/>
              <a:gd name="T7" fmla="*/ 21274 h 634"/>
              <a:gd name="T8" fmla="*/ 0 w 634"/>
              <a:gd name="T9" fmla="*/ 122234 h 634"/>
              <a:gd name="T10" fmla="*/ 106372 w 634"/>
              <a:gd name="T11" fmla="*/ 228241 h 634"/>
              <a:gd name="T12" fmla="*/ 196518 w 634"/>
              <a:gd name="T13" fmla="*/ 164420 h 634"/>
              <a:gd name="T14" fmla="*/ 212384 w 634"/>
              <a:gd name="T15" fmla="*/ 169829 h 634"/>
              <a:gd name="T16" fmla="*/ 228249 w 634"/>
              <a:gd name="T17" fmla="*/ 116825 h 634"/>
              <a:gd name="T18" fmla="*/ 106372 w 634"/>
              <a:gd name="T19" fmla="*/ 0 h 634"/>
              <a:gd name="T20" fmla="*/ 106372 w 634"/>
              <a:gd name="T21" fmla="*/ 212376 h 634"/>
              <a:gd name="T22" fmla="*/ 106372 w 634"/>
              <a:gd name="T23" fmla="*/ 212376 h 634"/>
              <a:gd name="T24" fmla="*/ 16226 w 634"/>
              <a:gd name="T25" fmla="*/ 122234 h 634"/>
              <a:gd name="T26" fmla="*/ 95915 w 634"/>
              <a:gd name="T27" fmla="*/ 37139 h 634"/>
              <a:gd name="T28" fmla="*/ 95915 w 634"/>
              <a:gd name="T29" fmla="*/ 132690 h 634"/>
              <a:gd name="T30" fmla="*/ 186061 w 634"/>
              <a:gd name="T31" fmla="*/ 159372 h 634"/>
              <a:gd name="T32" fmla="*/ 106372 w 634"/>
              <a:gd name="T33" fmla="*/ 212376 h 634"/>
              <a:gd name="T34" fmla="*/ 201927 w 634"/>
              <a:gd name="T35" fmla="*/ 153964 h 634"/>
              <a:gd name="T36" fmla="*/ 201927 w 634"/>
              <a:gd name="T37" fmla="*/ 153964 h 634"/>
              <a:gd name="T38" fmla="*/ 106372 w 634"/>
              <a:gd name="T39" fmla="*/ 122234 h 634"/>
              <a:gd name="T40" fmla="*/ 106372 w 634"/>
              <a:gd name="T41" fmla="*/ 15865 h 634"/>
              <a:gd name="T42" fmla="*/ 212384 w 634"/>
              <a:gd name="T43" fmla="*/ 116825 h 634"/>
              <a:gd name="T44" fmla="*/ 201927 w 634"/>
              <a:gd name="T45" fmla="*/ 153964 h 63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58536" y="3485092"/>
            <a:ext cx="510117" cy="510116"/>
          </a:xfrm>
          <a:custGeom>
            <a:avLst/>
            <a:gdLst>
              <a:gd name="T0" fmla="*/ 111421 w 634"/>
              <a:gd name="T1" fmla="*/ 143507 h 634"/>
              <a:gd name="T2" fmla="*/ 111421 w 634"/>
              <a:gd name="T3" fmla="*/ 143507 h 634"/>
              <a:gd name="T4" fmla="*/ 121878 w 634"/>
              <a:gd name="T5" fmla="*/ 132690 h 634"/>
              <a:gd name="T6" fmla="*/ 121878 w 634"/>
              <a:gd name="T7" fmla="*/ 47595 h 634"/>
              <a:gd name="T8" fmla="*/ 111421 w 634"/>
              <a:gd name="T9" fmla="*/ 42547 h 634"/>
              <a:gd name="T10" fmla="*/ 106012 w 634"/>
              <a:gd name="T11" fmla="*/ 47595 h 634"/>
              <a:gd name="T12" fmla="*/ 106012 w 634"/>
              <a:gd name="T13" fmla="*/ 132690 h 634"/>
              <a:gd name="T14" fmla="*/ 111421 w 634"/>
              <a:gd name="T15" fmla="*/ 143507 h 634"/>
              <a:gd name="T16" fmla="*/ 153609 w 634"/>
              <a:gd name="T17" fmla="*/ 143507 h 634"/>
              <a:gd name="T18" fmla="*/ 153609 w 634"/>
              <a:gd name="T19" fmla="*/ 143507 h 634"/>
              <a:gd name="T20" fmla="*/ 164427 w 634"/>
              <a:gd name="T21" fmla="*/ 132690 h 634"/>
              <a:gd name="T22" fmla="*/ 164427 w 634"/>
              <a:gd name="T23" fmla="*/ 68869 h 634"/>
              <a:gd name="T24" fmla="*/ 153609 w 634"/>
              <a:gd name="T25" fmla="*/ 63821 h 634"/>
              <a:gd name="T26" fmla="*/ 148561 w 634"/>
              <a:gd name="T27" fmla="*/ 68869 h 634"/>
              <a:gd name="T28" fmla="*/ 148561 w 634"/>
              <a:gd name="T29" fmla="*/ 132690 h 634"/>
              <a:gd name="T30" fmla="*/ 153609 w 634"/>
              <a:gd name="T31" fmla="*/ 143507 h 634"/>
              <a:gd name="T32" fmla="*/ 68872 w 634"/>
              <a:gd name="T33" fmla="*/ 143507 h 634"/>
              <a:gd name="T34" fmla="*/ 68872 w 634"/>
              <a:gd name="T35" fmla="*/ 143507 h 634"/>
              <a:gd name="T36" fmla="*/ 79689 w 634"/>
              <a:gd name="T37" fmla="*/ 132690 h 634"/>
              <a:gd name="T38" fmla="*/ 79689 w 634"/>
              <a:gd name="T39" fmla="*/ 106008 h 634"/>
              <a:gd name="T40" fmla="*/ 68872 w 634"/>
              <a:gd name="T41" fmla="*/ 100960 h 634"/>
              <a:gd name="T42" fmla="*/ 63463 w 634"/>
              <a:gd name="T43" fmla="*/ 106008 h 634"/>
              <a:gd name="T44" fmla="*/ 63463 w 634"/>
              <a:gd name="T45" fmla="*/ 132690 h 634"/>
              <a:gd name="T46" fmla="*/ 68872 w 634"/>
              <a:gd name="T47" fmla="*/ 143507 h 634"/>
              <a:gd name="T48" fmla="*/ 0 w 634"/>
              <a:gd name="T49" fmla="*/ 0 h 634"/>
              <a:gd name="T50" fmla="*/ 0 w 634"/>
              <a:gd name="T51" fmla="*/ 0 h 634"/>
              <a:gd name="T52" fmla="*/ 0 w 634"/>
              <a:gd name="T53" fmla="*/ 15865 h 634"/>
              <a:gd name="T54" fmla="*/ 15866 w 634"/>
              <a:gd name="T55" fmla="*/ 15865 h 634"/>
              <a:gd name="T56" fmla="*/ 15866 w 634"/>
              <a:gd name="T57" fmla="*/ 148555 h 634"/>
              <a:gd name="T58" fmla="*/ 42188 w 634"/>
              <a:gd name="T59" fmla="*/ 175237 h 634"/>
              <a:gd name="T60" fmla="*/ 84738 w 634"/>
              <a:gd name="T61" fmla="*/ 175237 h 634"/>
              <a:gd name="T62" fmla="*/ 58415 w 634"/>
              <a:gd name="T63" fmla="*/ 228241 h 634"/>
              <a:gd name="T64" fmla="*/ 79689 w 634"/>
              <a:gd name="T65" fmla="*/ 228241 h 634"/>
              <a:gd name="T66" fmla="*/ 106012 w 634"/>
              <a:gd name="T67" fmla="*/ 175237 h 634"/>
              <a:gd name="T68" fmla="*/ 121878 w 634"/>
              <a:gd name="T69" fmla="*/ 175237 h 634"/>
              <a:gd name="T70" fmla="*/ 148561 w 634"/>
              <a:gd name="T71" fmla="*/ 228241 h 634"/>
              <a:gd name="T72" fmla="*/ 169836 w 634"/>
              <a:gd name="T73" fmla="*/ 228241 h 634"/>
              <a:gd name="T74" fmla="*/ 143152 w 634"/>
              <a:gd name="T75" fmla="*/ 175237 h 634"/>
              <a:gd name="T76" fmla="*/ 185701 w 634"/>
              <a:gd name="T77" fmla="*/ 175237 h 634"/>
              <a:gd name="T78" fmla="*/ 212024 w 634"/>
              <a:gd name="T79" fmla="*/ 148555 h 634"/>
              <a:gd name="T80" fmla="*/ 212024 w 634"/>
              <a:gd name="T81" fmla="*/ 15865 h 634"/>
              <a:gd name="T82" fmla="*/ 228250 w 634"/>
              <a:gd name="T83" fmla="*/ 15865 h 634"/>
              <a:gd name="T84" fmla="*/ 228250 w 634"/>
              <a:gd name="T85" fmla="*/ 0 h 634"/>
              <a:gd name="T86" fmla="*/ 0 w 634"/>
              <a:gd name="T87" fmla="*/ 0 h 634"/>
              <a:gd name="T88" fmla="*/ 196158 w 634"/>
              <a:gd name="T89" fmla="*/ 148555 h 634"/>
              <a:gd name="T90" fmla="*/ 196158 w 634"/>
              <a:gd name="T91" fmla="*/ 148555 h 634"/>
              <a:gd name="T92" fmla="*/ 185701 w 634"/>
              <a:gd name="T93" fmla="*/ 164420 h 634"/>
              <a:gd name="T94" fmla="*/ 42188 w 634"/>
              <a:gd name="T95" fmla="*/ 164420 h 634"/>
              <a:gd name="T96" fmla="*/ 26323 w 634"/>
              <a:gd name="T97" fmla="*/ 148555 h 634"/>
              <a:gd name="T98" fmla="*/ 26323 w 634"/>
              <a:gd name="T99" fmla="*/ 15865 h 634"/>
              <a:gd name="T100" fmla="*/ 196158 w 634"/>
              <a:gd name="T101" fmla="*/ 15865 h 634"/>
              <a:gd name="T102" fmla="*/ 196158 w 634"/>
              <a:gd name="T103" fmla="*/ 148555 h 63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5584" y="3485092"/>
            <a:ext cx="353483" cy="474134"/>
          </a:xfrm>
          <a:custGeom>
            <a:avLst/>
            <a:gdLst>
              <a:gd name="T0" fmla="*/ 126231 w 443"/>
              <a:gd name="T1" fmla="*/ 0 h 590"/>
              <a:gd name="T2" fmla="*/ 126231 w 443"/>
              <a:gd name="T3" fmla="*/ 0 h 590"/>
              <a:gd name="T4" fmla="*/ 31826 w 443"/>
              <a:gd name="T5" fmla="*/ 0 h 590"/>
              <a:gd name="T6" fmla="*/ 0 w 443"/>
              <a:gd name="T7" fmla="*/ 26290 h 590"/>
              <a:gd name="T8" fmla="*/ 0 w 443"/>
              <a:gd name="T9" fmla="*/ 185467 h 590"/>
              <a:gd name="T10" fmla="*/ 31826 w 443"/>
              <a:gd name="T11" fmla="*/ 212117 h 590"/>
              <a:gd name="T12" fmla="*/ 79029 w 443"/>
              <a:gd name="T13" fmla="*/ 164220 h 590"/>
              <a:gd name="T14" fmla="*/ 126231 w 443"/>
              <a:gd name="T15" fmla="*/ 212117 h 590"/>
              <a:gd name="T16" fmla="*/ 158057 w 443"/>
              <a:gd name="T17" fmla="*/ 185467 h 590"/>
              <a:gd name="T18" fmla="*/ 158057 w 443"/>
              <a:gd name="T19" fmla="*/ 26290 h 590"/>
              <a:gd name="T20" fmla="*/ 126231 w 443"/>
              <a:gd name="T21" fmla="*/ 0 h 590"/>
              <a:gd name="T22" fmla="*/ 142323 w 443"/>
              <a:gd name="T23" fmla="*/ 185467 h 590"/>
              <a:gd name="T24" fmla="*/ 142323 w 443"/>
              <a:gd name="T25" fmla="*/ 185467 h 590"/>
              <a:gd name="T26" fmla="*/ 126231 w 443"/>
              <a:gd name="T27" fmla="*/ 196271 h 590"/>
              <a:gd name="T28" fmla="*/ 79029 w 443"/>
              <a:gd name="T29" fmla="*/ 148374 h 590"/>
              <a:gd name="T30" fmla="*/ 31826 w 443"/>
              <a:gd name="T31" fmla="*/ 196271 h 590"/>
              <a:gd name="T32" fmla="*/ 15734 w 443"/>
              <a:gd name="T33" fmla="*/ 185467 h 590"/>
              <a:gd name="T34" fmla="*/ 15734 w 443"/>
              <a:gd name="T35" fmla="*/ 26290 h 590"/>
              <a:gd name="T36" fmla="*/ 31826 w 443"/>
              <a:gd name="T37" fmla="*/ 15846 h 590"/>
              <a:gd name="T38" fmla="*/ 126231 w 443"/>
              <a:gd name="T39" fmla="*/ 15846 h 590"/>
              <a:gd name="T40" fmla="*/ 142323 w 443"/>
              <a:gd name="T41" fmla="*/ 26290 h 590"/>
              <a:gd name="T42" fmla="*/ 142323 w 443"/>
              <a:gd name="T43" fmla="*/ 185467 h 59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3485092"/>
            <a:ext cx="510117" cy="510116"/>
          </a:xfrm>
          <a:custGeom>
            <a:avLst/>
            <a:gdLst>
              <a:gd name="T0" fmla="*/ 201928 w 634"/>
              <a:gd name="T1" fmla="*/ 26322 h 634"/>
              <a:gd name="T2" fmla="*/ 201928 w 634"/>
              <a:gd name="T3" fmla="*/ 26322 h 634"/>
              <a:gd name="T4" fmla="*/ 100964 w 634"/>
              <a:gd name="T5" fmla="*/ 26322 h 634"/>
              <a:gd name="T6" fmla="*/ 74641 w 634"/>
              <a:gd name="T7" fmla="*/ 0 h 634"/>
              <a:gd name="T8" fmla="*/ 32092 w 634"/>
              <a:gd name="T9" fmla="*/ 0 h 634"/>
              <a:gd name="T10" fmla="*/ 0 w 634"/>
              <a:gd name="T11" fmla="*/ 26322 h 634"/>
              <a:gd name="T12" fmla="*/ 0 w 634"/>
              <a:gd name="T13" fmla="*/ 196511 h 634"/>
              <a:gd name="T14" fmla="*/ 32092 w 634"/>
              <a:gd name="T15" fmla="*/ 228241 h 634"/>
              <a:gd name="T16" fmla="*/ 201928 w 634"/>
              <a:gd name="T17" fmla="*/ 228241 h 634"/>
              <a:gd name="T18" fmla="*/ 228250 w 634"/>
              <a:gd name="T19" fmla="*/ 196511 h 634"/>
              <a:gd name="T20" fmla="*/ 228250 w 634"/>
              <a:gd name="T21" fmla="*/ 58412 h 634"/>
              <a:gd name="T22" fmla="*/ 201928 w 634"/>
              <a:gd name="T23" fmla="*/ 26322 h 634"/>
              <a:gd name="T24" fmla="*/ 212385 w 634"/>
              <a:gd name="T25" fmla="*/ 196511 h 634"/>
              <a:gd name="T26" fmla="*/ 212385 w 634"/>
              <a:gd name="T27" fmla="*/ 196511 h 634"/>
              <a:gd name="T28" fmla="*/ 201928 w 634"/>
              <a:gd name="T29" fmla="*/ 212376 h 634"/>
              <a:gd name="T30" fmla="*/ 32092 w 634"/>
              <a:gd name="T31" fmla="*/ 212376 h 634"/>
              <a:gd name="T32" fmla="*/ 16226 w 634"/>
              <a:gd name="T33" fmla="*/ 196511 h 634"/>
              <a:gd name="T34" fmla="*/ 16226 w 634"/>
              <a:gd name="T35" fmla="*/ 85095 h 634"/>
              <a:gd name="T36" fmla="*/ 212385 w 634"/>
              <a:gd name="T37" fmla="*/ 85095 h 634"/>
              <a:gd name="T38" fmla="*/ 212385 w 634"/>
              <a:gd name="T39" fmla="*/ 196511 h 634"/>
              <a:gd name="T40" fmla="*/ 212385 w 634"/>
              <a:gd name="T41" fmla="*/ 68869 h 634"/>
              <a:gd name="T42" fmla="*/ 212385 w 634"/>
              <a:gd name="T43" fmla="*/ 68869 h 634"/>
              <a:gd name="T44" fmla="*/ 16226 w 634"/>
              <a:gd name="T45" fmla="*/ 68869 h 634"/>
              <a:gd name="T46" fmla="*/ 16226 w 634"/>
              <a:gd name="T47" fmla="*/ 26322 h 634"/>
              <a:gd name="T48" fmla="*/ 32092 w 634"/>
              <a:gd name="T49" fmla="*/ 15865 h 634"/>
              <a:gd name="T50" fmla="*/ 74641 w 634"/>
              <a:gd name="T51" fmla="*/ 15865 h 634"/>
              <a:gd name="T52" fmla="*/ 85098 w 634"/>
              <a:gd name="T53" fmla="*/ 26322 h 634"/>
              <a:gd name="T54" fmla="*/ 85098 w 634"/>
              <a:gd name="T55" fmla="*/ 42547 h 634"/>
              <a:gd name="T56" fmla="*/ 201928 w 634"/>
              <a:gd name="T57" fmla="*/ 42547 h 634"/>
              <a:gd name="T58" fmla="*/ 212385 w 634"/>
              <a:gd name="T59" fmla="*/ 58412 h 634"/>
              <a:gd name="T60" fmla="*/ 212385 w 634"/>
              <a:gd name="T61" fmla="*/ 68869 h 63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11668" y="3485092"/>
            <a:ext cx="474134" cy="510116"/>
          </a:xfrm>
          <a:custGeom>
            <a:avLst/>
            <a:gdLst>
              <a:gd name="T0" fmla="*/ 185834 w 590"/>
              <a:gd name="T1" fmla="*/ 0 h 634"/>
              <a:gd name="T2" fmla="*/ 185834 w 590"/>
              <a:gd name="T3" fmla="*/ 0 h 634"/>
              <a:gd name="T4" fmla="*/ 32053 w 590"/>
              <a:gd name="T5" fmla="*/ 0 h 634"/>
              <a:gd name="T6" fmla="*/ 0 w 590"/>
              <a:gd name="T7" fmla="*/ 26322 h 634"/>
              <a:gd name="T8" fmla="*/ 0 w 590"/>
              <a:gd name="T9" fmla="*/ 196511 h 634"/>
              <a:gd name="T10" fmla="*/ 32053 w 590"/>
              <a:gd name="T11" fmla="*/ 228241 h 634"/>
              <a:gd name="T12" fmla="*/ 185834 w 590"/>
              <a:gd name="T13" fmla="*/ 228241 h 634"/>
              <a:gd name="T14" fmla="*/ 212125 w 590"/>
              <a:gd name="T15" fmla="*/ 196511 h 634"/>
              <a:gd name="T16" fmla="*/ 212125 w 590"/>
              <a:gd name="T17" fmla="*/ 26322 h 634"/>
              <a:gd name="T18" fmla="*/ 185834 w 590"/>
              <a:gd name="T19" fmla="*/ 0 h 634"/>
              <a:gd name="T20" fmla="*/ 32053 w 590"/>
              <a:gd name="T21" fmla="*/ 15865 h 634"/>
              <a:gd name="T22" fmla="*/ 32053 w 590"/>
              <a:gd name="T23" fmla="*/ 15865 h 634"/>
              <a:gd name="T24" fmla="*/ 185834 w 590"/>
              <a:gd name="T25" fmla="*/ 15865 h 634"/>
              <a:gd name="T26" fmla="*/ 190876 w 590"/>
              <a:gd name="T27" fmla="*/ 15865 h 634"/>
              <a:gd name="T28" fmla="*/ 164586 w 590"/>
              <a:gd name="T29" fmla="*/ 42547 h 634"/>
              <a:gd name="T30" fmla="*/ 53301 w 590"/>
              <a:gd name="T31" fmla="*/ 42547 h 634"/>
              <a:gd name="T32" fmla="*/ 21249 w 590"/>
              <a:gd name="T33" fmla="*/ 15865 h 634"/>
              <a:gd name="T34" fmla="*/ 32053 w 590"/>
              <a:gd name="T35" fmla="*/ 15865 h 634"/>
              <a:gd name="T36" fmla="*/ 201681 w 590"/>
              <a:gd name="T37" fmla="*/ 196511 h 634"/>
              <a:gd name="T38" fmla="*/ 201681 w 590"/>
              <a:gd name="T39" fmla="*/ 196511 h 634"/>
              <a:gd name="T40" fmla="*/ 185834 w 590"/>
              <a:gd name="T41" fmla="*/ 212376 h 634"/>
              <a:gd name="T42" fmla="*/ 32053 w 590"/>
              <a:gd name="T43" fmla="*/ 212376 h 634"/>
              <a:gd name="T44" fmla="*/ 15846 w 590"/>
              <a:gd name="T45" fmla="*/ 196511 h 634"/>
              <a:gd name="T46" fmla="*/ 15846 w 590"/>
              <a:gd name="T47" fmla="*/ 32091 h 634"/>
              <a:gd name="T48" fmla="*/ 42497 w 590"/>
              <a:gd name="T49" fmla="*/ 58412 h 634"/>
              <a:gd name="T50" fmla="*/ 169628 w 590"/>
              <a:gd name="T51" fmla="*/ 58412 h 634"/>
              <a:gd name="T52" fmla="*/ 201681 w 590"/>
              <a:gd name="T53" fmla="*/ 32091 h 634"/>
              <a:gd name="T54" fmla="*/ 201681 w 590"/>
              <a:gd name="T55" fmla="*/ 196511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96752" y="3521079"/>
            <a:ext cx="461433" cy="463550"/>
          </a:xfrm>
          <a:custGeom>
            <a:avLst/>
            <a:gdLst>
              <a:gd name="T0" fmla="*/ 195644 w 575"/>
              <a:gd name="T1" fmla="*/ 79703 h 576"/>
              <a:gd name="T2" fmla="*/ 195644 w 575"/>
              <a:gd name="T3" fmla="*/ 79703 h 576"/>
              <a:gd name="T4" fmla="*/ 95305 w 575"/>
              <a:gd name="T5" fmla="*/ 175276 h 576"/>
              <a:gd name="T6" fmla="*/ 31648 w 575"/>
              <a:gd name="T7" fmla="*/ 175276 h 576"/>
              <a:gd name="T8" fmla="*/ 31648 w 575"/>
              <a:gd name="T9" fmla="*/ 116850 h 576"/>
              <a:gd name="T10" fmla="*/ 121558 w 575"/>
              <a:gd name="T11" fmla="*/ 26688 h 576"/>
              <a:gd name="T12" fmla="*/ 163996 w 575"/>
              <a:gd name="T13" fmla="*/ 26688 h 576"/>
              <a:gd name="T14" fmla="*/ 163996 w 575"/>
              <a:gd name="T15" fmla="*/ 69245 h 576"/>
              <a:gd name="T16" fmla="*/ 74086 w 575"/>
              <a:gd name="T17" fmla="*/ 159407 h 576"/>
              <a:gd name="T18" fmla="*/ 52867 w 575"/>
              <a:gd name="T19" fmla="*/ 159407 h 576"/>
              <a:gd name="T20" fmla="*/ 52867 w 575"/>
              <a:gd name="T21" fmla="*/ 138129 h 576"/>
              <a:gd name="T22" fmla="*/ 131988 w 575"/>
              <a:gd name="T23" fmla="*/ 58425 h 576"/>
              <a:gd name="T24" fmla="*/ 121558 w 575"/>
              <a:gd name="T25" fmla="*/ 47966 h 576"/>
              <a:gd name="T26" fmla="*/ 42078 w 575"/>
              <a:gd name="T27" fmla="*/ 127670 h 576"/>
              <a:gd name="T28" fmla="*/ 42078 w 575"/>
              <a:gd name="T29" fmla="*/ 164817 h 576"/>
              <a:gd name="T30" fmla="*/ 84515 w 575"/>
              <a:gd name="T31" fmla="*/ 164817 h 576"/>
              <a:gd name="T32" fmla="*/ 174425 w 575"/>
              <a:gd name="T33" fmla="*/ 79703 h 576"/>
              <a:gd name="T34" fmla="*/ 174425 w 575"/>
              <a:gd name="T35" fmla="*/ 16229 h 576"/>
              <a:gd name="T36" fmla="*/ 116523 w 575"/>
              <a:gd name="T37" fmla="*/ 16229 h 576"/>
              <a:gd name="T38" fmla="*/ 20859 w 575"/>
              <a:gd name="T39" fmla="*/ 111441 h 576"/>
              <a:gd name="T40" fmla="*/ 20859 w 575"/>
              <a:gd name="T41" fmla="*/ 111441 h 576"/>
              <a:gd name="T42" fmla="*/ 20859 w 575"/>
              <a:gd name="T43" fmla="*/ 186095 h 576"/>
              <a:gd name="T44" fmla="*/ 100340 w 575"/>
              <a:gd name="T45" fmla="*/ 191144 h 576"/>
              <a:gd name="T46" fmla="*/ 100340 w 575"/>
              <a:gd name="T47" fmla="*/ 191144 h 576"/>
              <a:gd name="T48" fmla="*/ 206433 w 575"/>
              <a:gd name="T49" fmla="*/ 85113 h 576"/>
              <a:gd name="T50" fmla="*/ 195644 w 575"/>
              <a:gd name="T51" fmla="*/ 79703 h 57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87668" y="3485092"/>
            <a:ext cx="249767" cy="510116"/>
          </a:xfrm>
          <a:custGeom>
            <a:avLst/>
            <a:gdLst>
              <a:gd name="T0" fmla="*/ 101102 w 310"/>
              <a:gd name="T1" fmla="*/ 26322 h 634"/>
              <a:gd name="T2" fmla="*/ 101102 w 310"/>
              <a:gd name="T3" fmla="*/ 26322 h 634"/>
              <a:gd name="T4" fmla="*/ 101102 w 310"/>
              <a:gd name="T5" fmla="*/ 169829 h 634"/>
              <a:gd name="T6" fmla="*/ 58495 w 310"/>
              <a:gd name="T7" fmla="*/ 212376 h 634"/>
              <a:gd name="T8" fmla="*/ 16248 w 310"/>
              <a:gd name="T9" fmla="*/ 169829 h 634"/>
              <a:gd name="T10" fmla="*/ 16248 w 310"/>
              <a:gd name="T11" fmla="*/ 42547 h 634"/>
              <a:gd name="T12" fmla="*/ 42607 w 310"/>
              <a:gd name="T13" fmla="*/ 15865 h 634"/>
              <a:gd name="T14" fmla="*/ 69327 w 310"/>
              <a:gd name="T15" fmla="*/ 42547 h 634"/>
              <a:gd name="T16" fmla="*/ 69327 w 310"/>
              <a:gd name="T17" fmla="*/ 169829 h 634"/>
              <a:gd name="T18" fmla="*/ 58495 w 310"/>
              <a:gd name="T19" fmla="*/ 185694 h 634"/>
              <a:gd name="T20" fmla="*/ 42607 w 310"/>
              <a:gd name="T21" fmla="*/ 169829 h 634"/>
              <a:gd name="T22" fmla="*/ 42607 w 310"/>
              <a:gd name="T23" fmla="*/ 58412 h 634"/>
              <a:gd name="T24" fmla="*/ 26720 w 310"/>
              <a:gd name="T25" fmla="*/ 58412 h 634"/>
              <a:gd name="T26" fmla="*/ 26720 w 310"/>
              <a:gd name="T27" fmla="*/ 169829 h 634"/>
              <a:gd name="T28" fmla="*/ 58495 w 310"/>
              <a:gd name="T29" fmla="*/ 196511 h 634"/>
              <a:gd name="T30" fmla="*/ 85214 w 310"/>
              <a:gd name="T31" fmla="*/ 169829 h 634"/>
              <a:gd name="T32" fmla="*/ 85214 w 310"/>
              <a:gd name="T33" fmla="*/ 42547 h 634"/>
              <a:gd name="T34" fmla="*/ 42607 w 310"/>
              <a:gd name="T35" fmla="*/ 0 h 634"/>
              <a:gd name="T36" fmla="*/ 0 w 310"/>
              <a:gd name="T37" fmla="*/ 42547 h 634"/>
              <a:gd name="T38" fmla="*/ 0 w 310"/>
              <a:gd name="T39" fmla="*/ 175237 h 634"/>
              <a:gd name="T40" fmla="*/ 58495 w 310"/>
              <a:gd name="T41" fmla="*/ 228241 h 634"/>
              <a:gd name="T42" fmla="*/ 111573 w 310"/>
              <a:gd name="T43" fmla="*/ 175237 h 634"/>
              <a:gd name="T44" fmla="*/ 111573 w 310"/>
              <a:gd name="T45" fmla="*/ 26322 h 634"/>
              <a:gd name="T46" fmla="*/ 101102 w 310"/>
              <a:gd name="T47" fmla="*/ 26322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54219" y="3499909"/>
            <a:ext cx="474134" cy="474134"/>
          </a:xfrm>
          <a:custGeom>
            <a:avLst/>
            <a:gdLst>
              <a:gd name="T0" fmla="*/ 164586 w 590"/>
              <a:gd name="T1" fmla="*/ 148626 h 589"/>
              <a:gd name="T2" fmla="*/ 201681 w 590"/>
              <a:gd name="T3" fmla="*/ 116880 h 589"/>
              <a:gd name="T4" fmla="*/ 180432 w 590"/>
              <a:gd name="T5" fmla="*/ 116880 h 589"/>
              <a:gd name="T6" fmla="*/ 100840 w 590"/>
              <a:gd name="T7" fmla="*/ 37156 h 589"/>
              <a:gd name="T8" fmla="*/ 100840 w 590"/>
              <a:gd name="T9" fmla="*/ 0 h 589"/>
              <a:gd name="T10" fmla="*/ 0 w 590"/>
              <a:gd name="T11" fmla="*/ 100647 h 589"/>
              <a:gd name="T12" fmla="*/ 37095 w 590"/>
              <a:gd name="T13" fmla="*/ 100647 h 589"/>
              <a:gd name="T14" fmla="*/ 116687 w 590"/>
              <a:gd name="T15" fmla="*/ 180371 h 589"/>
              <a:gd name="T16" fmla="*/ 116687 w 590"/>
              <a:gd name="T17" fmla="*/ 201655 h 589"/>
              <a:gd name="T18" fmla="*/ 148379 w 590"/>
              <a:gd name="T19" fmla="*/ 164498 h 589"/>
              <a:gd name="T20" fmla="*/ 206723 w 590"/>
              <a:gd name="T21" fmla="*/ 212116 h 589"/>
              <a:gd name="T22" fmla="*/ 212125 w 590"/>
              <a:gd name="T23" fmla="*/ 207066 h 589"/>
              <a:gd name="T24" fmla="*/ 164586 w 590"/>
              <a:gd name="T25" fmla="*/ 148626 h 589"/>
              <a:gd name="T26" fmla="*/ 127131 w 590"/>
              <a:gd name="T27" fmla="*/ 169909 h 589"/>
              <a:gd name="T28" fmla="*/ 47899 w 590"/>
              <a:gd name="T29" fmla="*/ 90185 h 589"/>
              <a:gd name="T30" fmla="*/ 90396 w 590"/>
              <a:gd name="T31" fmla="*/ 47618 h 589"/>
              <a:gd name="T32" fmla="*/ 169628 w 590"/>
              <a:gd name="T33" fmla="*/ 127342 h 589"/>
              <a:gd name="T34" fmla="*/ 127131 w 590"/>
              <a:gd name="T35" fmla="*/ 169909 h 5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3318" y="3533776"/>
            <a:ext cx="510115" cy="486833"/>
          </a:xfrm>
          <a:custGeom>
            <a:avLst/>
            <a:gdLst>
              <a:gd name="T0" fmla="*/ 223201 w 634"/>
              <a:gd name="T1" fmla="*/ 5057 h 604"/>
              <a:gd name="T2" fmla="*/ 223201 w 634"/>
              <a:gd name="T3" fmla="*/ 5057 h 604"/>
              <a:gd name="T4" fmla="*/ 191109 w 634"/>
              <a:gd name="T5" fmla="*/ 5057 h 604"/>
              <a:gd name="T6" fmla="*/ 69232 w 634"/>
              <a:gd name="T7" fmla="*/ 127505 h 604"/>
              <a:gd name="T8" fmla="*/ 26683 w 634"/>
              <a:gd name="T9" fmla="*/ 159653 h 604"/>
              <a:gd name="T10" fmla="*/ 0 w 634"/>
              <a:gd name="T11" fmla="*/ 175546 h 604"/>
              <a:gd name="T12" fmla="*/ 90506 w 634"/>
              <a:gd name="T13" fmla="*/ 180964 h 604"/>
              <a:gd name="T14" fmla="*/ 100963 w 634"/>
              <a:gd name="T15" fmla="*/ 154235 h 604"/>
              <a:gd name="T16" fmla="*/ 223201 w 634"/>
              <a:gd name="T17" fmla="*/ 37204 h 604"/>
              <a:gd name="T18" fmla="*/ 223201 w 634"/>
              <a:gd name="T19" fmla="*/ 5057 h 604"/>
              <a:gd name="T20" fmla="*/ 85098 w 634"/>
              <a:gd name="T21" fmla="*/ 175546 h 604"/>
              <a:gd name="T22" fmla="*/ 85098 w 634"/>
              <a:gd name="T23" fmla="*/ 175546 h 604"/>
              <a:gd name="T24" fmla="*/ 26683 w 634"/>
              <a:gd name="T25" fmla="*/ 180964 h 604"/>
              <a:gd name="T26" fmla="*/ 37140 w 634"/>
              <a:gd name="T27" fmla="*/ 164710 h 604"/>
              <a:gd name="T28" fmla="*/ 79689 w 634"/>
              <a:gd name="T29" fmla="*/ 138342 h 604"/>
              <a:gd name="T30" fmla="*/ 90506 w 634"/>
              <a:gd name="T31" fmla="*/ 148817 h 604"/>
              <a:gd name="T32" fmla="*/ 85098 w 634"/>
              <a:gd name="T33" fmla="*/ 175546 h 604"/>
              <a:gd name="T34" fmla="*/ 95555 w 634"/>
              <a:gd name="T35" fmla="*/ 138342 h 604"/>
              <a:gd name="T36" fmla="*/ 95555 w 634"/>
              <a:gd name="T37" fmla="*/ 138342 h 604"/>
              <a:gd name="T38" fmla="*/ 90506 w 634"/>
              <a:gd name="T39" fmla="*/ 127505 h 604"/>
              <a:gd name="T40" fmla="*/ 100963 w 634"/>
              <a:gd name="T41" fmla="*/ 111612 h 604"/>
              <a:gd name="T42" fmla="*/ 111781 w 634"/>
              <a:gd name="T43" fmla="*/ 122449 h 604"/>
              <a:gd name="T44" fmla="*/ 95555 w 634"/>
              <a:gd name="T45" fmla="*/ 138342 h 604"/>
              <a:gd name="T46" fmla="*/ 212384 w 634"/>
              <a:gd name="T47" fmla="*/ 26368 h 604"/>
              <a:gd name="T48" fmla="*/ 212384 w 634"/>
              <a:gd name="T49" fmla="*/ 26368 h 604"/>
              <a:gd name="T50" fmla="*/ 122238 w 634"/>
              <a:gd name="T51" fmla="*/ 111612 h 604"/>
              <a:gd name="T52" fmla="*/ 111781 w 634"/>
              <a:gd name="T53" fmla="*/ 106194 h 604"/>
              <a:gd name="T54" fmla="*/ 201927 w 634"/>
              <a:gd name="T55" fmla="*/ 15893 h 604"/>
              <a:gd name="T56" fmla="*/ 212384 w 634"/>
              <a:gd name="T57" fmla="*/ 15893 h 604"/>
              <a:gd name="T58" fmla="*/ 212384 w 634"/>
              <a:gd name="T59" fmla="*/ 26368 h 60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70401" y="2670177"/>
            <a:ext cx="165099" cy="510116"/>
          </a:xfrm>
          <a:custGeom>
            <a:avLst/>
            <a:gdLst>
              <a:gd name="T0" fmla="*/ 57905 w 207"/>
              <a:gd name="T1" fmla="*/ 0 h 634"/>
              <a:gd name="T2" fmla="*/ 57905 w 207"/>
              <a:gd name="T3" fmla="*/ 0 h 634"/>
              <a:gd name="T4" fmla="*/ 15727 w 207"/>
              <a:gd name="T5" fmla="*/ 0 h 634"/>
              <a:gd name="T6" fmla="*/ 0 w 207"/>
              <a:gd name="T7" fmla="*/ 10457 h 634"/>
              <a:gd name="T8" fmla="*/ 0 w 207"/>
              <a:gd name="T9" fmla="*/ 169829 h 634"/>
              <a:gd name="T10" fmla="*/ 31455 w 207"/>
              <a:gd name="T11" fmla="*/ 217785 h 634"/>
              <a:gd name="T12" fmla="*/ 42178 w 207"/>
              <a:gd name="T13" fmla="*/ 217785 h 634"/>
              <a:gd name="T14" fmla="*/ 73633 w 207"/>
              <a:gd name="T15" fmla="*/ 169829 h 634"/>
              <a:gd name="T16" fmla="*/ 73633 w 207"/>
              <a:gd name="T17" fmla="*/ 10457 h 634"/>
              <a:gd name="T18" fmla="*/ 57905 w 207"/>
              <a:gd name="T19" fmla="*/ 0 h 634"/>
              <a:gd name="T20" fmla="*/ 36816 w 207"/>
              <a:gd name="T21" fmla="*/ 207328 h 634"/>
              <a:gd name="T22" fmla="*/ 36816 w 207"/>
              <a:gd name="T23" fmla="*/ 207328 h 634"/>
              <a:gd name="T24" fmla="*/ 15727 w 207"/>
              <a:gd name="T25" fmla="*/ 169829 h 634"/>
              <a:gd name="T26" fmla="*/ 57905 w 207"/>
              <a:gd name="T27" fmla="*/ 169829 h 634"/>
              <a:gd name="T28" fmla="*/ 36816 w 207"/>
              <a:gd name="T29" fmla="*/ 207328 h 634"/>
              <a:gd name="T30" fmla="*/ 57905 w 207"/>
              <a:gd name="T31" fmla="*/ 153964 h 634"/>
              <a:gd name="T32" fmla="*/ 57905 w 207"/>
              <a:gd name="T33" fmla="*/ 153964 h 634"/>
              <a:gd name="T34" fmla="*/ 15727 w 207"/>
              <a:gd name="T35" fmla="*/ 153964 h 634"/>
              <a:gd name="T36" fmla="*/ 15727 w 207"/>
              <a:gd name="T37" fmla="*/ 63821 h 634"/>
              <a:gd name="T38" fmla="*/ 57905 w 207"/>
              <a:gd name="T39" fmla="*/ 63821 h 634"/>
              <a:gd name="T40" fmla="*/ 57905 w 207"/>
              <a:gd name="T41" fmla="*/ 153964 h 634"/>
              <a:gd name="T42" fmla="*/ 57905 w 207"/>
              <a:gd name="T43" fmla="*/ 47956 h 634"/>
              <a:gd name="T44" fmla="*/ 57905 w 207"/>
              <a:gd name="T45" fmla="*/ 47956 h 634"/>
              <a:gd name="T46" fmla="*/ 15727 w 207"/>
              <a:gd name="T47" fmla="*/ 47956 h 634"/>
              <a:gd name="T48" fmla="*/ 15727 w 207"/>
              <a:gd name="T49" fmla="*/ 21274 h 634"/>
              <a:gd name="T50" fmla="*/ 21089 w 207"/>
              <a:gd name="T51" fmla="*/ 10457 h 634"/>
              <a:gd name="T52" fmla="*/ 52544 w 207"/>
              <a:gd name="T53" fmla="*/ 10457 h 634"/>
              <a:gd name="T54" fmla="*/ 57905 w 207"/>
              <a:gd name="T55" fmla="*/ 21274 h 634"/>
              <a:gd name="T56" fmla="*/ 57905 w 207"/>
              <a:gd name="T57" fmla="*/ 47956 h 63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2670177"/>
            <a:ext cx="510115" cy="495299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94519" y="2670177"/>
            <a:ext cx="440266" cy="495299"/>
          </a:xfrm>
          <a:custGeom>
            <a:avLst/>
            <a:gdLst>
              <a:gd name="T0" fmla="*/ 149157 w 545"/>
              <a:gd name="T1" fmla="*/ 131958 h 619"/>
              <a:gd name="T2" fmla="*/ 42720 w 545"/>
              <a:gd name="T3" fmla="*/ 137337 h 619"/>
              <a:gd name="T4" fmla="*/ 149157 w 545"/>
              <a:gd name="T5" fmla="*/ 147736 h 619"/>
              <a:gd name="T6" fmla="*/ 149157 w 545"/>
              <a:gd name="T7" fmla="*/ 131958 h 619"/>
              <a:gd name="T8" fmla="*/ 149157 w 545"/>
              <a:gd name="T9" fmla="*/ 168892 h 619"/>
              <a:gd name="T10" fmla="*/ 42720 w 545"/>
              <a:gd name="T11" fmla="*/ 174271 h 619"/>
              <a:gd name="T12" fmla="*/ 149157 w 545"/>
              <a:gd name="T13" fmla="*/ 179649 h 619"/>
              <a:gd name="T14" fmla="*/ 149157 w 545"/>
              <a:gd name="T15" fmla="*/ 168892 h 619"/>
              <a:gd name="T16" fmla="*/ 170517 w 545"/>
              <a:gd name="T17" fmla="*/ 26535 h 619"/>
              <a:gd name="T18" fmla="*/ 149157 w 545"/>
              <a:gd name="T19" fmla="*/ 10399 h 619"/>
              <a:gd name="T20" fmla="*/ 95938 w 545"/>
              <a:gd name="T21" fmla="*/ 0 h 619"/>
              <a:gd name="T22" fmla="*/ 47788 w 545"/>
              <a:gd name="T23" fmla="*/ 10399 h 619"/>
              <a:gd name="T24" fmla="*/ 26428 w 545"/>
              <a:gd name="T25" fmla="*/ 26535 h 619"/>
              <a:gd name="T26" fmla="*/ 0 w 545"/>
              <a:gd name="T27" fmla="*/ 195427 h 619"/>
              <a:gd name="T28" fmla="*/ 170517 w 545"/>
              <a:gd name="T29" fmla="*/ 221603 h 619"/>
              <a:gd name="T30" fmla="*/ 196945 w 545"/>
              <a:gd name="T31" fmla="*/ 52711 h 619"/>
              <a:gd name="T32" fmla="*/ 64080 w 545"/>
              <a:gd name="T33" fmla="*/ 26535 h 619"/>
              <a:gd name="T34" fmla="*/ 80009 w 545"/>
              <a:gd name="T35" fmla="*/ 26535 h 619"/>
              <a:gd name="T36" fmla="*/ 117298 w 545"/>
              <a:gd name="T37" fmla="*/ 26535 h 619"/>
              <a:gd name="T38" fmla="*/ 133227 w 545"/>
              <a:gd name="T39" fmla="*/ 52711 h 619"/>
              <a:gd name="T40" fmla="*/ 64080 w 545"/>
              <a:gd name="T41" fmla="*/ 26535 h 619"/>
              <a:gd name="T42" fmla="*/ 181016 w 545"/>
              <a:gd name="T43" fmla="*/ 195427 h 619"/>
              <a:gd name="T44" fmla="*/ 26428 w 545"/>
              <a:gd name="T45" fmla="*/ 211205 h 619"/>
              <a:gd name="T46" fmla="*/ 10499 w 545"/>
              <a:gd name="T47" fmla="*/ 52711 h 619"/>
              <a:gd name="T48" fmla="*/ 47788 w 545"/>
              <a:gd name="T49" fmla="*/ 42313 h 619"/>
              <a:gd name="T50" fmla="*/ 149157 w 545"/>
              <a:gd name="T51" fmla="*/ 68848 h 619"/>
              <a:gd name="T52" fmla="*/ 170517 w 545"/>
              <a:gd name="T53" fmla="*/ 42313 h 619"/>
              <a:gd name="T54" fmla="*/ 181016 w 545"/>
              <a:gd name="T55" fmla="*/ 195427 h 619"/>
              <a:gd name="T56" fmla="*/ 149157 w 545"/>
              <a:gd name="T57" fmla="*/ 95024 h 619"/>
              <a:gd name="T58" fmla="*/ 42720 w 545"/>
              <a:gd name="T59" fmla="*/ 105782 h 619"/>
              <a:gd name="T60" fmla="*/ 149157 w 545"/>
              <a:gd name="T61" fmla="*/ 110802 h 619"/>
              <a:gd name="T62" fmla="*/ 149157 w 545"/>
              <a:gd name="T63" fmla="*/ 95024 h 6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2670177"/>
            <a:ext cx="495298" cy="495299"/>
          </a:xfrm>
          <a:custGeom>
            <a:avLst/>
            <a:gdLst>
              <a:gd name="T0" fmla="*/ 195434 w 619"/>
              <a:gd name="T1" fmla="*/ 0 h 619"/>
              <a:gd name="T2" fmla="*/ 195434 w 619"/>
              <a:gd name="T3" fmla="*/ 0 h 619"/>
              <a:gd name="T4" fmla="*/ 116185 w 619"/>
              <a:gd name="T5" fmla="*/ 21156 h 619"/>
              <a:gd name="T6" fmla="*/ 105427 w 619"/>
              <a:gd name="T7" fmla="*/ 21156 h 619"/>
              <a:gd name="T8" fmla="*/ 26177 w 619"/>
              <a:gd name="T9" fmla="*/ 0 h 619"/>
              <a:gd name="T10" fmla="*/ 0 w 619"/>
              <a:gd name="T11" fmla="*/ 26535 h 619"/>
              <a:gd name="T12" fmla="*/ 0 w 619"/>
              <a:gd name="T13" fmla="*/ 174271 h 619"/>
              <a:gd name="T14" fmla="*/ 26177 w 619"/>
              <a:gd name="T15" fmla="*/ 200447 h 619"/>
              <a:gd name="T16" fmla="*/ 105427 w 619"/>
              <a:gd name="T17" fmla="*/ 221603 h 619"/>
              <a:gd name="T18" fmla="*/ 116185 w 619"/>
              <a:gd name="T19" fmla="*/ 221603 h 619"/>
              <a:gd name="T20" fmla="*/ 195434 w 619"/>
              <a:gd name="T21" fmla="*/ 200447 h 619"/>
              <a:gd name="T22" fmla="*/ 221611 w 619"/>
              <a:gd name="T23" fmla="*/ 174271 h 619"/>
              <a:gd name="T24" fmla="*/ 221611 w 619"/>
              <a:gd name="T25" fmla="*/ 26535 h 619"/>
              <a:gd name="T26" fmla="*/ 195434 w 619"/>
              <a:gd name="T27" fmla="*/ 0 h 619"/>
              <a:gd name="T28" fmla="*/ 105427 w 619"/>
              <a:gd name="T29" fmla="*/ 211205 h 619"/>
              <a:gd name="T30" fmla="*/ 105427 w 619"/>
              <a:gd name="T31" fmla="*/ 211205 h 619"/>
              <a:gd name="T32" fmla="*/ 26177 w 619"/>
              <a:gd name="T33" fmla="*/ 190048 h 619"/>
              <a:gd name="T34" fmla="*/ 10399 w 619"/>
              <a:gd name="T35" fmla="*/ 174271 h 619"/>
              <a:gd name="T36" fmla="*/ 10399 w 619"/>
              <a:gd name="T37" fmla="*/ 26535 h 619"/>
              <a:gd name="T38" fmla="*/ 26177 w 619"/>
              <a:gd name="T39" fmla="*/ 10399 h 619"/>
              <a:gd name="T40" fmla="*/ 105427 w 619"/>
              <a:gd name="T41" fmla="*/ 31555 h 619"/>
              <a:gd name="T42" fmla="*/ 105427 w 619"/>
              <a:gd name="T43" fmla="*/ 211205 h 619"/>
              <a:gd name="T44" fmla="*/ 211212 w 619"/>
              <a:gd name="T45" fmla="*/ 174271 h 619"/>
              <a:gd name="T46" fmla="*/ 211212 w 619"/>
              <a:gd name="T47" fmla="*/ 174271 h 619"/>
              <a:gd name="T48" fmla="*/ 195434 w 619"/>
              <a:gd name="T49" fmla="*/ 190048 h 619"/>
              <a:gd name="T50" fmla="*/ 116185 w 619"/>
              <a:gd name="T51" fmla="*/ 211205 h 619"/>
              <a:gd name="T52" fmla="*/ 116185 w 619"/>
              <a:gd name="T53" fmla="*/ 31555 h 619"/>
              <a:gd name="T54" fmla="*/ 195434 w 619"/>
              <a:gd name="T55" fmla="*/ 10399 h 619"/>
              <a:gd name="T56" fmla="*/ 211212 w 619"/>
              <a:gd name="T57" fmla="*/ 26535 h 619"/>
              <a:gd name="T58" fmla="*/ 211212 w 619"/>
              <a:gd name="T59" fmla="*/ 174271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2670177"/>
            <a:ext cx="510117" cy="495299"/>
          </a:xfrm>
          <a:custGeom>
            <a:avLst/>
            <a:gdLst>
              <a:gd name="T0" fmla="*/ 201928 w 634"/>
              <a:gd name="T1" fmla="*/ 0 h 619"/>
              <a:gd name="T2" fmla="*/ 201928 w 634"/>
              <a:gd name="T3" fmla="*/ 0 h 619"/>
              <a:gd name="T4" fmla="*/ 32092 w 634"/>
              <a:gd name="T5" fmla="*/ 0 h 619"/>
              <a:gd name="T6" fmla="*/ 0 w 634"/>
              <a:gd name="T7" fmla="*/ 26535 h 619"/>
              <a:gd name="T8" fmla="*/ 0 w 634"/>
              <a:gd name="T9" fmla="*/ 195427 h 619"/>
              <a:gd name="T10" fmla="*/ 32092 w 634"/>
              <a:gd name="T11" fmla="*/ 221603 h 619"/>
              <a:gd name="T12" fmla="*/ 201928 w 634"/>
              <a:gd name="T13" fmla="*/ 221603 h 619"/>
              <a:gd name="T14" fmla="*/ 228250 w 634"/>
              <a:gd name="T15" fmla="*/ 195427 h 619"/>
              <a:gd name="T16" fmla="*/ 228250 w 634"/>
              <a:gd name="T17" fmla="*/ 26535 h 619"/>
              <a:gd name="T18" fmla="*/ 201928 w 634"/>
              <a:gd name="T19" fmla="*/ 0 h 619"/>
              <a:gd name="T20" fmla="*/ 32092 w 634"/>
              <a:gd name="T21" fmla="*/ 211205 h 619"/>
              <a:gd name="T22" fmla="*/ 32092 w 634"/>
              <a:gd name="T23" fmla="*/ 211205 h 619"/>
              <a:gd name="T24" fmla="*/ 16226 w 634"/>
              <a:gd name="T25" fmla="*/ 195427 h 619"/>
              <a:gd name="T26" fmla="*/ 16226 w 634"/>
              <a:gd name="T27" fmla="*/ 190048 h 619"/>
              <a:gd name="T28" fmla="*/ 74641 w 634"/>
              <a:gd name="T29" fmla="*/ 137337 h 619"/>
              <a:gd name="T30" fmla="*/ 143513 w 634"/>
              <a:gd name="T31" fmla="*/ 211205 h 619"/>
              <a:gd name="T32" fmla="*/ 32092 w 634"/>
              <a:gd name="T33" fmla="*/ 211205 h 619"/>
              <a:gd name="T34" fmla="*/ 212385 w 634"/>
              <a:gd name="T35" fmla="*/ 195427 h 619"/>
              <a:gd name="T36" fmla="*/ 212385 w 634"/>
              <a:gd name="T37" fmla="*/ 195427 h 619"/>
              <a:gd name="T38" fmla="*/ 201928 w 634"/>
              <a:gd name="T39" fmla="*/ 211205 h 619"/>
              <a:gd name="T40" fmla="*/ 164787 w 634"/>
              <a:gd name="T41" fmla="*/ 211205 h 619"/>
              <a:gd name="T42" fmla="*/ 111781 w 634"/>
              <a:gd name="T43" fmla="*/ 158493 h 619"/>
              <a:gd name="T44" fmla="*/ 169836 w 634"/>
              <a:gd name="T45" fmla="*/ 95024 h 619"/>
              <a:gd name="T46" fmla="*/ 212385 w 634"/>
              <a:gd name="T47" fmla="*/ 137337 h 619"/>
              <a:gd name="T48" fmla="*/ 212385 w 634"/>
              <a:gd name="T49" fmla="*/ 195427 h 619"/>
              <a:gd name="T50" fmla="*/ 212385 w 634"/>
              <a:gd name="T51" fmla="*/ 121559 h 619"/>
              <a:gd name="T52" fmla="*/ 212385 w 634"/>
              <a:gd name="T53" fmla="*/ 121559 h 619"/>
              <a:gd name="T54" fmla="*/ 169836 w 634"/>
              <a:gd name="T55" fmla="*/ 73868 h 619"/>
              <a:gd name="T56" fmla="*/ 100964 w 634"/>
              <a:gd name="T57" fmla="*/ 147736 h 619"/>
              <a:gd name="T58" fmla="*/ 74641 w 634"/>
              <a:gd name="T59" fmla="*/ 116180 h 619"/>
              <a:gd name="T60" fmla="*/ 16226 w 634"/>
              <a:gd name="T61" fmla="*/ 168892 h 619"/>
              <a:gd name="T62" fmla="*/ 16226 w 634"/>
              <a:gd name="T63" fmla="*/ 26535 h 619"/>
              <a:gd name="T64" fmla="*/ 32092 w 634"/>
              <a:gd name="T65" fmla="*/ 10399 h 619"/>
              <a:gd name="T66" fmla="*/ 201928 w 634"/>
              <a:gd name="T67" fmla="*/ 10399 h 619"/>
              <a:gd name="T68" fmla="*/ 212385 w 634"/>
              <a:gd name="T69" fmla="*/ 26535 h 619"/>
              <a:gd name="T70" fmla="*/ 212385 w 634"/>
              <a:gd name="T71" fmla="*/ 121559 h 619"/>
              <a:gd name="T72" fmla="*/ 58415 w 634"/>
              <a:gd name="T73" fmla="*/ 26535 h 619"/>
              <a:gd name="T74" fmla="*/ 58415 w 634"/>
              <a:gd name="T75" fmla="*/ 26535 h 619"/>
              <a:gd name="T76" fmla="*/ 32092 w 634"/>
              <a:gd name="T77" fmla="*/ 52711 h 619"/>
              <a:gd name="T78" fmla="*/ 58415 w 634"/>
              <a:gd name="T79" fmla="*/ 84625 h 619"/>
              <a:gd name="T80" fmla="*/ 85098 w 634"/>
              <a:gd name="T81" fmla="*/ 52711 h 619"/>
              <a:gd name="T82" fmla="*/ 58415 w 634"/>
              <a:gd name="T83" fmla="*/ 26535 h 619"/>
              <a:gd name="T84" fmla="*/ 58415 w 634"/>
              <a:gd name="T85" fmla="*/ 68848 h 619"/>
              <a:gd name="T86" fmla="*/ 58415 w 634"/>
              <a:gd name="T87" fmla="*/ 68848 h 619"/>
              <a:gd name="T88" fmla="*/ 42549 w 634"/>
              <a:gd name="T89" fmla="*/ 52711 h 619"/>
              <a:gd name="T90" fmla="*/ 58415 w 634"/>
              <a:gd name="T91" fmla="*/ 42313 h 619"/>
              <a:gd name="T92" fmla="*/ 74641 w 634"/>
              <a:gd name="T93" fmla="*/ 52711 h 619"/>
              <a:gd name="T94" fmla="*/ 58415 w 634"/>
              <a:gd name="T95" fmla="*/ 68848 h 61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2670177"/>
            <a:ext cx="510115" cy="495299"/>
          </a:xfrm>
          <a:custGeom>
            <a:avLst/>
            <a:gdLst>
              <a:gd name="T0" fmla="*/ 169835 w 634"/>
              <a:gd name="T1" fmla="*/ 95024 h 619"/>
              <a:gd name="T2" fmla="*/ 169835 w 634"/>
              <a:gd name="T3" fmla="*/ 95024 h 619"/>
              <a:gd name="T4" fmla="*/ 58415 w 634"/>
              <a:gd name="T5" fmla="*/ 95024 h 619"/>
              <a:gd name="T6" fmla="*/ 47597 w 634"/>
              <a:gd name="T7" fmla="*/ 105782 h 619"/>
              <a:gd name="T8" fmla="*/ 58415 w 634"/>
              <a:gd name="T9" fmla="*/ 110802 h 619"/>
              <a:gd name="T10" fmla="*/ 169835 w 634"/>
              <a:gd name="T11" fmla="*/ 110802 h 619"/>
              <a:gd name="T12" fmla="*/ 174883 w 634"/>
              <a:gd name="T13" fmla="*/ 105782 h 619"/>
              <a:gd name="T14" fmla="*/ 169835 w 634"/>
              <a:gd name="T15" fmla="*/ 95024 h 619"/>
              <a:gd name="T16" fmla="*/ 169835 w 634"/>
              <a:gd name="T17" fmla="*/ 137337 h 619"/>
              <a:gd name="T18" fmla="*/ 169835 w 634"/>
              <a:gd name="T19" fmla="*/ 137337 h 619"/>
              <a:gd name="T20" fmla="*/ 58415 w 634"/>
              <a:gd name="T21" fmla="*/ 137337 h 619"/>
              <a:gd name="T22" fmla="*/ 47597 w 634"/>
              <a:gd name="T23" fmla="*/ 147736 h 619"/>
              <a:gd name="T24" fmla="*/ 58415 w 634"/>
              <a:gd name="T25" fmla="*/ 153114 h 619"/>
              <a:gd name="T26" fmla="*/ 169835 w 634"/>
              <a:gd name="T27" fmla="*/ 153114 h 619"/>
              <a:gd name="T28" fmla="*/ 174883 w 634"/>
              <a:gd name="T29" fmla="*/ 147736 h 619"/>
              <a:gd name="T30" fmla="*/ 169835 w 634"/>
              <a:gd name="T31" fmla="*/ 137337 h 619"/>
              <a:gd name="T32" fmla="*/ 196157 w 634"/>
              <a:gd name="T33" fmla="*/ 0 h 619"/>
              <a:gd name="T34" fmla="*/ 196157 w 634"/>
              <a:gd name="T35" fmla="*/ 0 h 619"/>
              <a:gd name="T36" fmla="*/ 26323 w 634"/>
              <a:gd name="T37" fmla="*/ 0 h 619"/>
              <a:gd name="T38" fmla="*/ 0 w 634"/>
              <a:gd name="T39" fmla="*/ 26535 h 619"/>
              <a:gd name="T40" fmla="*/ 0 w 634"/>
              <a:gd name="T41" fmla="*/ 195427 h 619"/>
              <a:gd name="T42" fmla="*/ 26323 w 634"/>
              <a:gd name="T43" fmla="*/ 221603 h 619"/>
              <a:gd name="T44" fmla="*/ 196157 w 634"/>
              <a:gd name="T45" fmla="*/ 221603 h 619"/>
              <a:gd name="T46" fmla="*/ 228249 w 634"/>
              <a:gd name="T47" fmla="*/ 195427 h 619"/>
              <a:gd name="T48" fmla="*/ 228249 w 634"/>
              <a:gd name="T49" fmla="*/ 26535 h 619"/>
              <a:gd name="T50" fmla="*/ 196157 w 634"/>
              <a:gd name="T51" fmla="*/ 0 h 619"/>
              <a:gd name="T52" fmla="*/ 212023 w 634"/>
              <a:gd name="T53" fmla="*/ 195427 h 619"/>
              <a:gd name="T54" fmla="*/ 212023 w 634"/>
              <a:gd name="T55" fmla="*/ 195427 h 619"/>
              <a:gd name="T56" fmla="*/ 196157 w 634"/>
              <a:gd name="T57" fmla="*/ 211205 h 619"/>
              <a:gd name="T58" fmla="*/ 26323 w 634"/>
              <a:gd name="T59" fmla="*/ 211205 h 619"/>
              <a:gd name="T60" fmla="*/ 15866 w 634"/>
              <a:gd name="T61" fmla="*/ 195427 h 619"/>
              <a:gd name="T62" fmla="*/ 15866 w 634"/>
              <a:gd name="T63" fmla="*/ 26535 h 619"/>
              <a:gd name="T64" fmla="*/ 26323 w 634"/>
              <a:gd name="T65" fmla="*/ 10399 h 619"/>
              <a:gd name="T66" fmla="*/ 196157 w 634"/>
              <a:gd name="T67" fmla="*/ 10399 h 619"/>
              <a:gd name="T68" fmla="*/ 212023 w 634"/>
              <a:gd name="T69" fmla="*/ 26535 h 619"/>
              <a:gd name="T70" fmla="*/ 212023 w 634"/>
              <a:gd name="T71" fmla="*/ 195427 h 619"/>
              <a:gd name="T72" fmla="*/ 169835 w 634"/>
              <a:gd name="T73" fmla="*/ 52711 h 619"/>
              <a:gd name="T74" fmla="*/ 169835 w 634"/>
              <a:gd name="T75" fmla="*/ 52711 h 619"/>
              <a:gd name="T76" fmla="*/ 58415 w 634"/>
              <a:gd name="T77" fmla="*/ 52711 h 619"/>
              <a:gd name="T78" fmla="*/ 47597 w 634"/>
              <a:gd name="T79" fmla="*/ 63469 h 619"/>
              <a:gd name="T80" fmla="*/ 58415 w 634"/>
              <a:gd name="T81" fmla="*/ 68848 h 619"/>
              <a:gd name="T82" fmla="*/ 169835 w 634"/>
              <a:gd name="T83" fmla="*/ 68848 h 619"/>
              <a:gd name="T84" fmla="*/ 174883 w 634"/>
              <a:gd name="T85" fmla="*/ 63469 h 619"/>
              <a:gd name="T86" fmla="*/ 169835 w 634"/>
              <a:gd name="T87" fmla="*/ 52711 h 61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58135" y="2670177"/>
            <a:ext cx="353483" cy="495299"/>
          </a:xfrm>
          <a:custGeom>
            <a:avLst/>
            <a:gdLst>
              <a:gd name="T0" fmla="*/ 121225 w 443"/>
              <a:gd name="T1" fmla="*/ 110802 h 619"/>
              <a:gd name="T2" fmla="*/ 121225 w 443"/>
              <a:gd name="T3" fmla="*/ 110802 h 619"/>
              <a:gd name="T4" fmla="*/ 36832 w 443"/>
              <a:gd name="T5" fmla="*/ 110802 h 619"/>
              <a:gd name="T6" fmla="*/ 31826 w 443"/>
              <a:gd name="T7" fmla="*/ 116180 h 619"/>
              <a:gd name="T8" fmla="*/ 36832 w 443"/>
              <a:gd name="T9" fmla="*/ 126938 h 619"/>
              <a:gd name="T10" fmla="*/ 121225 w 443"/>
              <a:gd name="T11" fmla="*/ 126938 h 619"/>
              <a:gd name="T12" fmla="*/ 126231 w 443"/>
              <a:gd name="T13" fmla="*/ 116180 h 619"/>
              <a:gd name="T14" fmla="*/ 121225 w 443"/>
              <a:gd name="T15" fmla="*/ 110802 h 619"/>
              <a:gd name="T16" fmla="*/ 121225 w 443"/>
              <a:gd name="T17" fmla="*/ 153114 h 619"/>
              <a:gd name="T18" fmla="*/ 121225 w 443"/>
              <a:gd name="T19" fmla="*/ 153114 h 619"/>
              <a:gd name="T20" fmla="*/ 36832 w 443"/>
              <a:gd name="T21" fmla="*/ 153114 h 619"/>
              <a:gd name="T22" fmla="*/ 31826 w 443"/>
              <a:gd name="T23" fmla="*/ 158493 h 619"/>
              <a:gd name="T24" fmla="*/ 36832 w 443"/>
              <a:gd name="T25" fmla="*/ 168892 h 619"/>
              <a:gd name="T26" fmla="*/ 121225 w 443"/>
              <a:gd name="T27" fmla="*/ 168892 h 619"/>
              <a:gd name="T28" fmla="*/ 126231 w 443"/>
              <a:gd name="T29" fmla="*/ 158493 h 619"/>
              <a:gd name="T30" fmla="*/ 121225 w 443"/>
              <a:gd name="T31" fmla="*/ 153114 h 619"/>
              <a:gd name="T32" fmla="*/ 121225 w 443"/>
              <a:gd name="T33" fmla="*/ 68848 h 619"/>
              <a:gd name="T34" fmla="*/ 121225 w 443"/>
              <a:gd name="T35" fmla="*/ 68848 h 619"/>
              <a:gd name="T36" fmla="*/ 36832 w 443"/>
              <a:gd name="T37" fmla="*/ 68848 h 619"/>
              <a:gd name="T38" fmla="*/ 31826 w 443"/>
              <a:gd name="T39" fmla="*/ 73868 h 619"/>
              <a:gd name="T40" fmla="*/ 36832 w 443"/>
              <a:gd name="T41" fmla="*/ 84625 h 619"/>
              <a:gd name="T42" fmla="*/ 121225 w 443"/>
              <a:gd name="T43" fmla="*/ 84625 h 619"/>
              <a:gd name="T44" fmla="*/ 126231 w 443"/>
              <a:gd name="T45" fmla="*/ 73868 h 619"/>
              <a:gd name="T46" fmla="*/ 121225 w 443"/>
              <a:gd name="T47" fmla="*/ 68848 h 619"/>
              <a:gd name="T48" fmla="*/ 126231 w 443"/>
              <a:gd name="T49" fmla="*/ 10399 h 619"/>
              <a:gd name="T50" fmla="*/ 126231 w 443"/>
              <a:gd name="T51" fmla="*/ 10399 h 619"/>
              <a:gd name="T52" fmla="*/ 126231 w 443"/>
              <a:gd name="T53" fmla="*/ 0 h 619"/>
              <a:gd name="T54" fmla="*/ 115861 w 443"/>
              <a:gd name="T55" fmla="*/ 0 h 619"/>
              <a:gd name="T56" fmla="*/ 115861 w 443"/>
              <a:gd name="T57" fmla="*/ 10399 h 619"/>
              <a:gd name="T58" fmla="*/ 84393 w 443"/>
              <a:gd name="T59" fmla="*/ 10399 h 619"/>
              <a:gd name="T60" fmla="*/ 84393 w 443"/>
              <a:gd name="T61" fmla="*/ 0 h 619"/>
              <a:gd name="T62" fmla="*/ 73665 w 443"/>
              <a:gd name="T63" fmla="*/ 0 h 619"/>
              <a:gd name="T64" fmla="*/ 73665 w 443"/>
              <a:gd name="T65" fmla="*/ 10399 h 619"/>
              <a:gd name="T66" fmla="*/ 42196 w 443"/>
              <a:gd name="T67" fmla="*/ 10399 h 619"/>
              <a:gd name="T68" fmla="*/ 42196 w 443"/>
              <a:gd name="T69" fmla="*/ 0 h 619"/>
              <a:gd name="T70" fmla="*/ 31826 w 443"/>
              <a:gd name="T71" fmla="*/ 0 h 619"/>
              <a:gd name="T72" fmla="*/ 31826 w 443"/>
              <a:gd name="T73" fmla="*/ 10399 h 619"/>
              <a:gd name="T74" fmla="*/ 0 w 443"/>
              <a:gd name="T75" fmla="*/ 42313 h 619"/>
              <a:gd name="T76" fmla="*/ 0 w 443"/>
              <a:gd name="T77" fmla="*/ 195427 h 619"/>
              <a:gd name="T78" fmla="*/ 31826 w 443"/>
              <a:gd name="T79" fmla="*/ 221603 h 619"/>
              <a:gd name="T80" fmla="*/ 126231 w 443"/>
              <a:gd name="T81" fmla="*/ 221603 h 619"/>
              <a:gd name="T82" fmla="*/ 158057 w 443"/>
              <a:gd name="T83" fmla="*/ 195427 h 619"/>
              <a:gd name="T84" fmla="*/ 158057 w 443"/>
              <a:gd name="T85" fmla="*/ 42313 h 619"/>
              <a:gd name="T86" fmla="*/ 126231 w 443"/>
              <a:gd name="T87" fmla="*/ 10399 h 619"/>
              <a:gd name="T88" fmla="*/ 142323 w 443"/>
              <a:gd name="T89" fmla="*/ 195427 h 619"/>
              <a:gd name="T90" fmla="*/ 142323 w 443"/>
              <a:gd name="T91" fmla="*/ 195427 h 619"/>
              <a:gd name="T92" fmla="*/ 126231 w 443"/>
              <a:gd name="T93" fmla="*/ 211205 h 619"/>
              <a:gd name="T94" fmla="*/ 31826 w 443"/>
              <a:gd name="T95" fmla="*/ 211205 h 619"/>
              <a:gd name="T96" fmla="*/ 15734 w 443"/>
              <a:gd name="T97" fmla="*/ 195427 h 619"/>
              <a:gd name="T98" fmla="*/ 15734 w 443"/>
              <a:gd name="T99" fmla="*/ 42313 h 619"/>
              <a:gd name="T100" fmla="*/ 31826 w 443"/>
              <a:gd name="T101" fmla="*/ 26535 h 619"/>
              <a:gd name="T102" fmla="*/ 126231 w 443"/>
              <a:gd name="T103" fmla="*/ 26535 h 619"/>
              <a:gd name="T104" fmla="*/ 142323 w 443"/>
              <a:gd name="T105" fmla="*/ 42313 h 619"/>
              <a:gd name="T106" fmla="*/ 142323 w 443"/>
              <a:gd name="T107" fmla="*/ 195427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2417" y="2670177"/>
            <a:ext cx="440266" cy="495299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7502" y="2670177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68848 h 619"/>
              <a:gd name="T22" fmla="*/ 180819 w 501"/>
              <a:gd name="T23" fmla="*/ 52711 h 619"/>
              <a:gd name="T24" fmla="*/ 127658 w 501"/>
              <a:gd name="T25" fmla="*/ 0 h 619"/>
              <a:gd name="T26" fmla="*/ 170332 w 501"/>
              <a:gd name="T27" fmla="*/ 195427 h 619"/>
              <a:gd name="T28" fmla="*/ 170332 w 501"/>
              <a:gd name="T29" fmla="*/ 195427 h 619"/>
              <a:gd name="T30" fmla="*/ 154420 w 501"/>
              <a:gd name="T31" fmla="*/ 211205 h 619"/>
              <a:gd name="T32" fmla="*/ 26400 w 501"/>
              <a:gd name="T33" fmla="*/ 211205 h 619"/>
              <a:gd name="T34" fmla="*/ 10488 w 501"/>
              <a:gd name="T35" fmla="*/ 195427 h 619"/>
              <a:gd name="T36" fmla="*/ 10488 w 501"/>
              <a:gd name="T37" fmla="*/ 26535 h 619"/>
              <a:gd name="T38" fmla="*/ 26400 w 501"/>
              <a:gd name="T39" fmla="*/ 10399 h 619"/>
              <a:gd name="T40" fmla="*/ 111746 w 501"/>
              <a:gd name="T41" fmla="*/ 10399 h 619"/>
              <a:gd name="T42" fmla="*/ 111746 w 501"/>
              <a:gd name="T43" fmla="*/ 42313 h 619"/>
              <a:gd name="T44" fmla="*/ 138146 w 501"/>
              <a:gd name="T45" fmla="*/ 68848 h 619"/>
              <a:gd name="T46" fmla="*/ 170332 w 501"/>
              <a:gd name="T47" fmla="*/ 68848 h 619"/>
              <a:gd name="T48" fmla="*/ 170332 w 501"/>
              <a:gd name="T49" fmla="*/ 195427 h 619"/>
              <a:gd name="T50" fmla="*/ 138146 w 501"/>
              <a:gd name="T51" fmla="*/ 52711 h 619"/>
              <a:gd name="T52" fmla="*/ 138146 w 501"/>
              <a:gd name="T53" fmla="*/ 52711 h 619"/>
              <a:gd name="T54" fmla="*/ 127658 w 501"/>
              <a:gd name="T55" fmla="*/ 42313 h 619"/>
              <a:gd name="T56" fmla="*/ 127658 w 501"/>
              <a:gd name="T57" fmla="*/ 10399 h 619"/>
              <a:gd name="T58" fmla="*/ 170332 w 501"/>
              <a:gd name="T59" fmla="*/ 52711 h 619"/>
              <a:gd name="T60" fmla="*/ 138146 w 501"/>
              <a:gd name="T61" fmla="*/ 52711 h 61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73167" y="2670177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52711 h 619"/>
              <a:gd name="T22" fmla="*/ 127658 w 501"/>
              <a:gd name="T23" fmla="*/ 0 h 619"/>
              <a:gd name="T24" fmla="*/ 170332 w 501"/>
              <a:gd name="T25" fmla="*/ 195427 h 619"/>
              <a:gd name="T26" fmla="*/ 170332 w 501"/>
              <a:gd name="T27" fmla="*/ 195427 h 619"/>
              <a:gd name="T28" fmla="*/ 154420 w 501"/>
              <a:gd name="T29" fmla="*/ 211205 h 619"/>
              <a:gd name="T30" fmla="*/ 26400 w 501"/>
              <a:gd name="T31" fmla="*/ 211205 h 619"/>
              <a:gd name="T32" fmla="*/ 10488 w 501"/>
              <a:gd name="T33" fmla="*/ 195427 h 619"/>
              <a:gd name="T34" fmla="*/ 10488 w 501"/>
              <a:gd name="T35" fmla="*/ 26535 h 619"/>
              <a:gd name="T36" fmla="*/ 26400 w 501"/>
              <a:gd name="T37" fmla="*/ 10399 h 619"/>
              <a:gd name="T38" fmla="*/ 111746 w 501"/>
              <a:gd name="T39" fmla="*/ 10399 h 619"/>
              <a:gd name="T40" fmla="*/ 111746 w 501"/>
              <a:gd name="T41" fmla="*/ 42313 h 619"/>
              <a:gd name="T42" fmla="*/ 138146 w 501"/>
              <a:gd name="T43" fmla="*/ 68848 h 619"/>
              <a:gd name="T44" fmla="*/ 170332 w 501"/>
              <a:gd name="T45" fmla="*/ 68848 h 619"/>
              <a:gd name="T46" fmla="*/ 170332 w 501"/>
              <a:gd name="T47" fmla="*/ 195427 h 619"/>
              <a:gd name="T48" fmla="*/ 138146 w 501"/>
              <a:gd name="T49" fmla="*/ 52711 h 619"/>
              <a:gd name="T50" fmla="*/ 138146 w 501"/>
              <a:gd name="T51" fmla="*/ 52711 h 619"/>
              <a:gd name="T52" fmla="*/ 127658 w 501"/>
              <a:gd name="T53" fmla="*/ 42313 h 619"/>
              <a:gd name="T54" fmla="*/ 127658 w 501"/>
              <a:gd name="T55" fmla="*/ 10399 h 619"/>
              <a:gd name="T56" fmla="*/ 170332 w 501"/>
              <a:gd name="T57" fmla="*/ 52711 h 619"/>
              <a:gd name="T58" fmla="*/ 138146 w 501"/>
              <a:gd name="T59" fmla="*/ 52711 h 619"/>
              <a:gd name="T60" fmla="*/ 133083 w 501"/>
              <a:gd name="T61" fmla="*/ 153114 h 619"/>
              <a:gd name="T62" fmla="*/ 133083 w 501"/>
              <a:gd name="T63" fmla="*/ 153114 h 619"/>
              <a:gd name="T64" fmla="*/ 47736 w 501"/>
              <a:gd name="T65" fmla="*/ 153114 h 619"/>
              <a:gd name="T66" fmla="*/ 42673 w 501"/>
              <a:gd name="T67" fmla="*/ 158493 h 619"/>
              <a:gd name="T68" fmla="*/ 47736 w 501"/>
              <a:gd name="T69" fmla="*/ 168892 h 619"/>
              <a:gd name="T70" fmla="*/ 133083 w 501"/>
              <a:gd name="T71" fmla="*/ 168892 h 619"/>
              <a:gd name="T72" fmla="*/ 138146 w 501"/>
              <a:gd name="T73" fmla="*/ 158493 h 619"/>
              <a:gd name="T74" fmla="*/ 133083 w 501"/>
              <a:gd name="T75" fmla="*/ 153114 h 619"/>
              <a:gd name="T76" fmla="*/ 133083 w 501"/>
              <a:gd name="T77" fmla="*/ 110802 h 619"/>
              <a:gd name="T78" fmla="*/ 133083 w 501"/>
              <a:gd name="T79" fmla="*/ 110802 h 619"/>
              <a:gd name="T80" fmla="*/ 47736 w 501"/>
              <a:gd name="T81" fmla="*/ 110802 h 619"/>
              <a:gd name="T82" fmla="*/ 42673 w 501"/>
              <a:gd name="T83" fmla="*/ 116180 h 619"/>
              <a:gd name="T84" fmla="*/ 47736 w 501"/>
              <a:gd name="T85" fmla="*/ 126938 h 619"/>
              <a:gd name="T86" fmla="*/ 133083 w 501"/>
              <a:gd name="T87" fmla="*/ 126938 h 619"/>
              <a:gd name="T88" fmla="*/ 138146 w 501"/>
              <a:gd name="T89" fmla="*/ 116180 h 619"/>
              <a:gd name="T90" fmla="*/ 133083 w 501"/>
              <a:gd name="T91" fmla="*/ 110802 h 6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9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9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457" y="649588"/>
            <a:ext cx="5740584" cy="5707743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8383116" y="3185881"/>
            <a:ext cx="1199266" cy="834548"/>
          </a:xfrm>
          <a:custGeom>
            <a:avLst/>
            <a:gdLst>
              <a:gd name="T0" fmla="*/ 2571618 w 1497"/>
              <a:gd name="T1" fmla="*/ 1804 h 1041"/>
              <a:gd name="T2" fmla="*/ 2100936 w 1497"/>
              <a:gd name="T3" fmla="*/ 1804 h 1041"/>
              <a:gd name="T4" fmla="*/ 1747474 w 1497"/>
              <a:gd name="T5" fmla="*/ 1804 h 1041"/>
              <a:gd name="T6" fmla="*/ 1513035 w 1497"/>
              <a:gd name="T7" fmla="*/ 310273 h 1041"/>
              <a:gd name="T8" fmla="*/ 1309253 w 1497"/>
              <a:gd name="T9" fmla="*/ 716154 h 1041"/>
              <a:gd name="T10" fmla="*/ 1112685 w 1497"/>
              <a:gd name="T11" fmla="*/ 1107604 h 1041"/>
              <a:gd name="T12" fmla="*/ 939560 w 1497"/>
              <a:gd name="T13" fmla="*/ 1453956 h 1041"/>
              <a:gd name="T14" fmla="*/ 815127 w 1497"/>
              <a:gd name="T15" fmla="*/ 1205016 h 1041"/>
              <a:gd name="T16" fmla="*/ 562654 w 1497"/>
              <a:gd name="T17" fmla="*/ 703527 h 1041"/>
              <a:gd name="T18" fmla="*/ 364283 w 1497"/>
              <a:gd name="T19" fmla="*/ 306666 h 1041"/>
              <a:gd name="T20" fmla="*/ 339035 w 1497"/>
              <a:gd name="T21" fmla="*/ 257960 h 1041"/>
              <a:gd name="T22" fmla="*/ 726762 w 1497"/>
              <a:gd name="T23" fmla="*/ 257960 h 1041"/>
              <a:gd name="T24" fmla="*/ 874639 w 1497"/>
              <a:gd name="T25" fmla="*/ 257960 h 1041"/>
              <a:gd name="T26" fmla="*/ 990055 w 1497"/>
              <a:gd name="T27" fmla="*/ 487057 h 1041"/>
              <a:gd name="T28" fmla="*/ 1170393 w 1497"/>
              <a:gd name="T29" fmla="*/ 842429 h 1041"/>
              <a:gd name="T30" fmla="*/ 1300236 w 1497"/>
              <a:gd name="T31" fmla="*/ 589880 h 1041"/>
              <a:gd name="T32" fmla="*/ 1305646 w 1497"/>
              <a:gd name="T33" fmla="*/ 541175 h 1041"/>
              <a:gd name="T34" fmla="*/ 1134325 w 1497"/>
              <a:gd name="T35" fmla="*/ 200235 h 1041"/>
              <a:gd name="T36" fmla="*/ 921527 w 1497"/>
              <a:gd name="T37" fmla="*/ 1804 h 1041"/>
              <a:gd name="T38" fmla="*/ 266900 w 1497"/>
              <a:gd name="T39" fmla="*/ 1804 h 1041"/>
              <a:gd name="T40" fmla="*/ 54101 w 1497"/>
              <a:gd name="T41" fmla="*/ 27059 h 1041"/>
              <a:gd name="T42" fmla="*/ 34264 w 1497"/>
              <a:gd name="T43" fmla="*/ 221882 h 1041"/>
              <a:gd name="T44" fmla="*/ 196568 w 1497"/>
              <a:gd name="T45" fmla="*/ 546586 h 1041"/>
              <a:gd name="T46" fmla="*/ 449041 w 1497"/>
              <a:gd name="T47" fmla="*/ 1049879 h 1041"/>
              <a:gd name="T48" fmla="*/ 688891 w 1497"/>
              <a:gd name="T49" fmla="*/ 1527916 h 1041"/>
              <a:gd name="T50" fmla="*/ 816931 w 1497"/>
              <a:gd name="T51" fmla="*/ 1782268 h 1041"/>
              <a:gd name="T52" fmla="*/ 943167 w 1497"/>
              <a:gd name="T53" fmla="*/ 1868856 h 1041"/>
              <a:gd name="T54" fmla="*/ 1067600 w 1497"/>
              <a:gd name="T55" fmla="*/ 1771445 h 1041"/>
              <a:gd name="T56" fmla="*/ 1289416 w 1497"/>
              <a:gd name="T57" fmla="*/ 1327682 h 1041"/>
              <a:gd name="T58" fmla="*/ 1352534 w 1497"/>
              <a:gd name="T59" fmla="*/ 1206819 h 1041"/>
              <a:gd name="T60" fmla="*/ 1502215 w 1497"/>
              <a:gd name="T61" fmla="*/ 905566 h 1041"/>
              <a:gd name="T62" fmla="*/ 1590580 w 1497"/>
              <a:gd name="T63" fmla="*/ 726978 h 1041"/>
              <a:gd name="T64" fmla="*/ 1614024 w 1497"/>
              <a:gd name="T65" fmla="*/ 680076 h 1041"/>
              <a:gd name="T66" fmla="*/ 1799772 w 1497"/>
              <a:gd name="T67" fmla="*/ 312077 h 1041"/>
              <a:gd name="T68" fmla="*/ 1826823 w 1497"/>
              <a:gd name="T69" fmla="*/ 257960 h 1041"/>
              <a:gd name="T70" fmla="*/ 1994537 w 1497"/>
              <a:gd name="T71" fmla="*/ 257960 h 1041"/>
              <a:gd name="T72" fmla="*/ 2358819 w 1497"/>
              <a:gd name="T73" fmla="*/ 257960 h 1041"/>
              <a:gd name="T74" fmla="*/ 2302915 w 1497"/>
              <a:gd name="T75" fmla="*/ 377018 h 1041"/>
              <a:gd name="T76" fmla="*/ 2073886 w 1497"/>
              <a:gd name="T77" fmla="*/ 833409 h 1041"/>
              <a:gd name="T78" fmla="*/ 1837643 w 1497"/>
              <a:gd name="T79" fmla="*/ 1306035 h 1041"/>
              <a:gd name="T80" fmla="*/ 1763704 w 1497"/>
              <a:gd name="T81" fmla="*/ 1450348 h 1041"/>
              <a:gd name="T82" fmla="*/ 1684356 w 1497"/>
              <a:gd name="T83" fmla="*/ 1297015 h 1041"/>
              <a:gd name="T84" fmla="*/ 1540085 w 1497"/>
              <a:gd name="T85" fmla="*/ 1010193 h 1041"/>
              <a:gd name="T86" fmla="*/ 1531069 w 1497"/>
              <a:gd name="T87" fmla="*/ 990350 h 1041"/>
              <a:gd name="T88" fmla="*/ 1388602 w 1497"/>
              <a:gd name="T89" fmla="*/ 1280780 h 1041"/>
              <a:gd name="T90" fmla="*/ 1572546 w 1497"/>
              <a:gd name="T91" fmla="*/ 1645171 h 1041"/>
              <a:gd name="T92" fmla="*/ 1797969 w 1497"/>
              <a:gd name="T93" fmla="*/ 1863445 h 1041"/>
              <a:gd name="T94" fmla="*/ 1888138 w 1497"/>
              <a:gd name="T95" fmla="*/ 1776857 h 1041"/>
              <a:gd name="T96" fmla="*/ 2037818 w 1497"/>
              <a:gd name="T97" fmla="*/ 1479211 h 1041"/>
              <a:gd name="T98" fmla="*/ 2299308 w 1497"/>
              <a:gd name="T99" fmla="*/ 956075 h 1041"/>
              <a:gd name="T100" fmla="*/ 2557191 w 1497"/>
              <a:gd name="T101" fmla="*/ 445567 h 1041"/>
              <a:gd name="T102" fmla="*/ 2685231 w 1497"/>
              <a:gd name="T103" fmla="*/ 189411 h 104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497" h="1041">
                <a:moveTo>
                  <a:pt x="1497" y="68"/>
                </a:moveTo>
                <a:cubicBezTo>
                  <a:pt x="1495" y="46"/>
                  <a:pt x="1484" y="25"/>
                  <a:pt x="1466" y="13"/>
                </a:cubicBezTo>
                <a:cubicBezTo>
                  <a:pt x="1454" y="5"/>
                  <a:pt x="1440" y="1"/>
                  <a:pt x="1426" y="1"/>
                </a:cubicBezTo>
                <a:cubicBezTo>
                  <a:pt x="1420" y="0"/>
                  <a:pt x="1414" y="1"/>
                  <a:pt x="1408" y="1"/>
                </a:cubicBezTo>
                <a:cubicBezTo>
                  <a:pt x="1374" y="1"/>
                  <a:pt x="1341" y="1"/>
                  <a:pt x="1307" y="1"/>
                </a:cubicBezTo>
                <a:cubicBezTo>
                  <a:pt x="1260" y="1"/>
                  <a:pt x="1213" y="1"/>
                  <a:pt x="1165" y="1"/>
                </a:cubicBezTo>
                <a:cubicBezTo>
                  <a:pt x="1122" y="1"/>
                  <a:pt x="1078" y="1"/>
                  <a:pt x="1035" y="1"/>
                </a:cubicBezTo>
                <a:cubicBezTo>
                  <a:pt x="1013" y="1"/>
                  <a:pt x="992" y="1"/>
                  <a:pt x="970" y="1"/>
                </a:cubicBezTo>
                <a:cubicBezTo>
                  <a:pt x="970" y="1"/>
                  <a:pt x="969" y="1"/>
                  <a:pt x="969" y="1"/>
                </a:cubicBezTo>
                <a:cubicBezTo>
                  <a:pt x="942" y="1"/>
                  <a:pt x="917" y="17"/>
                  <a:pt x="905" y="41"/>
                </a:cubicBezTo>
                <a:cubicBezTo>
                  <a:pt x="900" y="50"/>
                  <a:pt x="896" y="58"/>
                  <a:pt x="892" y="67"/>
                </a:cubicBezTo>
                <a:cubicBezTo>
                  <a:pt x="874" y="102"/>
                  <a:pt x="857" y="137"/>
                  <a:pt x="839" y="172"/>
                </a:cubicBezTo>
                <a:cubicBezTo>
                  <a:pt x="824" y="202"/>
                  <a:pt x="808" y="233"/>
                  <a:pt x="793" y="263"/>
                </a:cubicBezTo>
                <a:cubicBezTo>
                  <a:pt x="788" y="274"/>
                  <a:pt x="782" y="285"/>
                  <a:pt x="776" y="297"/>
                </a:cubicBezTo>
                <a:cubicBezTo>
                  <a:pt x="759" y="330"/>
                  <a:pt x="743" y="364"/>
                  <a:pt x="726" y="397"/>
                </a:cubicBezTo>
                <a:cubicBezTo>
                  <a:pt x="708" y="432"/>
                  <a:pt x="691" y="467"/>
                  <a:pt x="673" y="502"/>
                </a:cubicBezTo>
                <a:cubicBezTo>
                  <a:pt x="667" y="514"/>
                  <a:pt x="661" y="526"/>
                  <a:pt x="655" y="538"/>
                </a:cubicBezTo>
                <a:cubicBezTo>
                  <a:pt x="643" y="563"/>
                  <a:pt x="630" y="589"/>
                  <a:pt x="617" y="614"/>
                </a:cubicBezTo>
                <a:cubicBezTo>
                  <a:pt x="598" y="652"/>
                  <a:pt x="579" y="690"/>
                  <a:pt x="560" y="728"/>
                </a:cubicBezTo>
                <a:cubicBezTo>
                  <a:pt x="548" y="752"/>
                  <a:pt x="535" y="777"/>
                  <a:pt x="523" y="802"/>
                </a:cubicBezTo>
                <a:cubicBezTo>
                  <a:pt x="522" y="803"/>
                  <a:pt x="521" y="804"/>
                  <a:pt x="521" y="806"/>
                </a:cubicBezTo>
                <a:cubicBezTo>
                  <a:pt x="518" y="800"/>
                  <a:pt x="515" y="794"/>
                  <a:pt x="512" y="788"/>
                </a:cubicBezTo>
                <a:cubicBezTo>
                  <a:pt x="504" y="772"/>
                  <a:pt x="496" y="756"/>
                  <a:pt x="488" y="739"/>
                </a:cubicBezTo>
                <a:cubicBezTo>
                  <a:pt x="476" y="716"/>
                  <a:pt x="464" y="692"/>
                  <a:pt x="452" y="668"/>
                </a:cubicBezTo>
                <a:cubicBezTo>
                  <a:pt x="437" y="639"/>
                  <a:pt x="423" y="610"/>
                  <a:pt x="408" y="581"/>
                </a:cubicBezTo>
                <a:cubicBezTo>
                  <a:pt x="392" y="550"/>
                  <a:pt x="376" y="518"/>
                  <a:pt x="360" y="486"/>
                </a:cubicBezTo>
                <a:cubicBezTo>
                  <a:pt x="344" y="454"/>
                  <a:pt x="328" y="422"/>
                  <a:pt x="312" y="390"/>
                </a:cubicBezTo>
                <a:cubicBezTo>
                  <a:pt x="297" y="360"/>
                  <a:pt x="282" y="330"/>
                  <a:pt x="267" y="300"/>
                </a:cubicBezTo>
                <a:cubicBezTo>
                  <a:pt x="254" y="275"/>
                  <a:pt x="242" y="250"/>
                  <a:pt x="229" y="224"/>
                </a:cubicBezTo>
                <a:cubicBezTo>
                  <a:pt x="220" y="206"/>
                  <a:pt x="211" y="188"/>
                  <a:pt x="202" y="170"/>
                </a:cubicBezTo>
                <a:cubicBezTo>
                  <a:pt x="199" y="164"/>
                  <a:pt x="196" y="159"/>
                  <a:pt x="193" y="153"/>
                </a:cubicBezTo>
                <a:cubicBezTo>
                  <a:pt x="192" y="150"/>
                  <a:pt x="189" y="147"/>
                  <a:pt x="189" y="144"/>
                </a:cubicBezTo>
                <a:cubicBezTo>
                  <a:pt x="189" y="144"/>
                  <a:pt x="188" y="143"/>
                  <a:pt x="188" y="143"/>
                </a:cubicBezTo>
                <a:cubicBezTo>
                  <a:pt x="200" y="143"/>
                  <a:pt x="212" y="143"/>
                  <a:pt x="224" y="143"/>
                </a:cubicBezTo>
                <a:cubicBezTo>
                  <a:pt x="252" y="143"/>
                  <a:pt x="280" y="143"/>
                  <a:pt x="308" y="143"/>
                </a:cubicBezTo>
                <a:cubicBezTo>
                  <a:pt x="340" y="143"/>
                  <a:pt x="371" y="143"/>
                  <a:pt x="403" y="143"/>
                </a:cubicBezTo>
                <a:cubicBezTo>
                  <a:pt x="426" y="143"/>
                  <a:pt x="449" y="143"/>
                  <a:pt x="472" y="143"/>
                </a:cubicBezTo>
                <a:cubicBezTo>
                  <a:pt x="475" y="143"/>
                  <a:pt x="478" y="143"/>
                  <a:pt x="481" y="143"/>
                </a:cubicBezTo>
                <a:cubicBezTo>
                  <a:pt x="482" y="143"/>
                  <a:pt x="484" y="143"/>
                  <a:pt x="485" y="143"/>
                </a:cubicBezTo>
                <a:cubicBezTo>
                  <a:pt x="487" y="144"/>
                  <a:pt x="487" y="146"/>
                  <a:pt x="488" y="148"/>
                </a:cubicBezTo>
                <a:cubicBezTo>
                  <a:pt x="496" y="163"/>
                  <a:pt x="503" y="178"/>
                  <a:pt x="511" y="193"/>
                </a:cubicBezTo>
                <a:cubicBezTo>
                  <a:pt x="524" y="219"/>
                  <a:pt x="537" y="244"/>
                  <a:pt x="549" y="270"/>
                </a:cubicBezTo>
                <a:cubicBezTo>
                  <a:pt x="564" y="299"/>
                  <a:pt x="578" y="327"/>
                  <a:pt x="593" y="356"/>
                </a:cubicBezTo>
                <a:cubicBezTo>
                  <a:pt x="605" y="380"/>
                  <a:pt x="617" y="404"/>
                  <a:pt x="629" y="429"/>
                </a:cubicBezTo>
                <a:cubicBezTo>
                  <a:pt x="636" y="442"/>
                  <a:pt x="642" y="454"/>
                  <a:pt x="649" y="467"/>
                </a:cubicBezTo>
                <a:cubicBezTo>
                  <a:pt x="649" y="468"/>
                  <a:pt x="649" y="469"/>
                  <a:pt x="650" y="469"/>
                </a:cubicBezTo>
                <a:cubicBezTo>
                  <a:pt x="664" y="440"/>
                  <a:pt x="679" y="411"/>
                  <a:pt x="693" y="382"/>
                </a:cubicBezTo>
                <a:cubicBezTo>
                  <a:pt x="703" y="363"/>
                  <a:pt x="712" y="345"/>
                  <a:pt x="721" y="327"/>
                </a:cubicBezTo>
                <a:cubicBezTo>
                  <a:pt x="723" y="322"/>
                  <a:pt x="726" y="317"/>
                  <a:pt x="728" y="312"/>
                </a:cubicBezTo>
                <a:cubicBezTo>
                  <a:pt x="729" y="311"/>
                  <a:pt x="729" y="311"/>
                  <a:pt x="729" y="309"/>
                </a:cubicBezTo>
                <a:cubicBezTo>
                  <a:pt x="728" y="306"/>
                  <a:pt x="726" y="303"/>
                  <a:pt x="724" y="300"/>
                </a:cubicBezTo>
                <a:cubicBezTo>
                  <a:pt x="721" y="295"/>
                  <a:pt x="718" y="289"/>
                  <a:pt x="716" y="284"/>
                </a:cubicBezTo>
                <a:cubicBezTo>
                  <a:pt x="707" y="267"/>
                  <a:pt x="699" y="250"/>
                  <a:pt x="691" y="234"/>
                </a:cubicBezTo>
                <a:cubicBezTo>
                  <a:pt x="670" y="193"/>
                  <a:pt x="650" y="152"/>
                  <a:pt x="629" y="111"/>
                </a:cubicBezTo>
                <a:cubicBezTo>
                  <a:pt x="617" y="87"/>
                  <a:pt x="606" y="64"/>
                  <a:pt x="594" y="40"/>
                </a:cubicBezTo>
                <a:cubicBezTo>
                  <a:pt x="581" y="16"/>
                  <a:pt x="556" y="2"/>
                  <a:pt x="529" y="1"/>
                </a:cubicBezTo>
                <a:cubicBezTo>
                  <a:pt x="523" y="0"/>
                  <a:pt x="517" y="1"/>
                  <a:pt x="511" y="1"/>
                </a:cubicBezTo>
                <a:cubicBezTo>
                  <a:pt x="478" y="1"/>
                  <a:pt x="446" y="1"/>
                  <a:pt x="414" y="1"/>
                </a:cubicBezTo>
                <a:cubicBezTo>
                  <a:pt x="368" y="1"/>
                  <a:pt x="322" y="1"/>
                  <a:pt x="277" y="1"/>
                </a:cubicBezTo>
                <a:cubicBezTo>
                  <a:pt x="234" y="1"/>
                  <a:pt x="191" y="1"/>
                  <a:pt x="148" y="1"/>
                </a:cubicBezTo>
                <a:cubicBezTo>
                  <a:pt x="124" y="1"/>
                  <a:pt x="100" y="1"/>
                  <a:pt x="76" y="1"/>
                </a:cubicBezTo>
                <a:cubicBezTo>
                  <a:pt x="75" y="1"/>
                  <a:pt x="74" y="1"/>
                  <a:pt x="73" y="1"/>
                </a:cubicBezTo>
                <a:cubicBezTo>
                  <a:pt x="57" y="2"/>
                  <a:pt x="42" y="6"/>
                  <a:pt x="30" y="15"/>
                </a:cubicBezTo>
                <a:cubicBezTo>
                  <a:pt x="17" y="25"/>
                  <a:pt x="8" y="38"/>
                  <a:pt x="4" y="53"/>
                </a:cubicBezTo>
                <a:cubicBezTo>
                  <a:pt x="0" y="71"/>
                  <a:pt x="2" y="88"/>
                  <a:pt x="9" y="104"/>
                </a:cubicBezTo>
                <a:cubicBezTo>
                  <a:pt x="12" y="111"/>
                  <a:pt x="16" y="117"/>
                  <a:pt x="19" y="123"/>
                </a:cubicBezTo>
                <a:cubicBezTo>
                  <a:pt x="26" y="137"/>
                  <a:pt x="33" y="151"/>
                  <a:pt x="40" y="165"/>
                </a:cubicBezTo>
                <a:cubicBezTo>
                  <a:pt x="50" y="186"/>
                  <a:pt x="61" y="206"/>
                  <a:pt x="71" y="227"/>
                </a:cubicBezTo>
                <a:cubicBezTo>
                  <a:pt x="84" y="252"/>
                  <a:pt x="96" y="278"/>
                  <a:pt x="109" y="303"/>
                </a:cubicBezTo>
                <a:cubicBezTo>
                  <a:pt x="124" y="332"/>
                  <a:pt x="138" y="361"/>
                  <a:pt x="153" y="390"/>
                </a:cubicBezTo>
                <a:cubicBezTo>
                  <a:pt x="169" y="422"/>
                  <a:pt x="185" y="453"/>
                  <a:pt x="200" y="485"/>
                </a:cubicBezTo>
                <a:cubicBezTo>
                  <a:pt x="217" y="517"/>
                  <a:pt x="233" y="549"/>
                  <a:pt x="249" y="582"/>
                </a:cubicBezTo>
                <a:cubicBezTo>
                  <a:pt x="265" y="614"/>
                  <a:pt x="281" y="645"/>
                  <a:pt x="297" y="677"/>
                </a:cubicBezTo>
                <a:cubicBezTo>
                  <a:pt x="312" y="707"/>
                  <a:pt x="327" y="737"/>
                  <a:pt x="342" y="767"/>
                </a:cubicBezTo>
                <a:cubicBezTo>
                  <a:pt x="356" y="794"/>
                  <a:pt x="369" y="820"/>
                  <a:pt x="382" y="847"/>
                </a:cubicBezTo>
                <a:cubicBezTo>
                  <a:pt x="393" y="869"/>
                  <a:pt x="405" y="891"/>
                  <a:pt x="416" y="913"/>
                </a:cubicBezTo>
                <a:cubicBezTo>
                  <a:pt x="424" y="929"/>
                  <a:pt x="432" y="945"/>
                  <a:pt x="440" y="961"/>
                </a:cubicBezTo>
                <a:cubicBezTo>
                  <a:pt x="444" y="970"/>
                  <a:pt x="449" y="979"/>
                  <a:pt x="453" y="988"/>
                </a:cubicBezTo>
                <a:cubicBezTo>
                  <a:pt x="454" y="989"/>
                  <a:pt x="454" y="990"/>
                  <a:pt x="455" y="991"/>
                </a:cubicBezTo>
                <a:cubicBezTo>
                  <a:pt x="460" y="1004"/>
                  <a:pt x="468" y="1014"/>
                  <a:pt x="479" y="1023"/>
                </a:cubicBezTo>
                <a:cubicBezTo>
                  <a:pt x="492" y="1032"/>
                  <a:pt x="507" y="1036"/>
                  <a:pt x="523" y="1036"/>
                </a:cubicBezTo>
                <a:cubicBezTo>
                  <a:pt x="538" y="1035"/>
                  <a:pt x="553" y="1030"/>
                  <a:pt x="565" y="1021"/>
                </a:cubicBezTo>
                <a:cubicBezTo>
                  <a:pt x="575" y="1013"/>
                  <a:pt x="582" y="1003"/>
                  <a:pt x="587" y="991"/>
                </a:cubicBezTo>
                <a:cubicBezTo>
                  <a:pt x="589" y="988"/>
                  <a:pt x="590" y="985"/>
                  <a:pt x="592" y="982"/>
                </a:cubicBezTo>
                <a:cubicBezTo>
                  <a:pt x="602" y="961"/>
                  <a:pt x="612" y="940"/>
                  <a:pt x="623" y="920"/>
                </a:cubicBezTo>
                <a:cubicBezTo>
                  <a:pt x="638" y="889"/>
                  <a:pt x="654" y="859"/>
                  <a:pt x="669" y="828"/>
                </a:cubicBezTo>
                <a:cubicBezTo>
                  <a:pt x="684" y="798"/>
                  <a:pt x="700" y="767"/>
                  <a:pt x="715" y="736"/>
                </a:cubicBezTo>
                <a:cubicBezTo>
                  <a:pt x="725" y="716"/>
                  <a:pt x="735" y="696"/>
                  <a:pt x="745" y="676"/>
                </a:cubicBezTo>
                <a:cubicBezTo>
                  <a:pt x="746" y="674"/>
                  <a:pt x="748" y="671"/>
                  <a:pt x="749" y="668"/>
                </a:cubicBezTo>
                <a:cubicBezTo>
                  <a:pt x="749" y="668"/>
                  <a:pt x="749" y="668"/>
                  <a:pt x="750" y="669"/>
                </a:cubicBezTo>
                <a:cubicBezTo>
                  <a:pt x="754" y="660"/>
                  <a:pt x="758" y="651"/>
                  <a:pt x="763" y="642"/>
                </a:cubicBezTo>
                <a:cubicBezTo>
                  <a:pt x="773" y="621"/>
                  <a:pt x="784" y="600"/>
                  <a:pt x="794" y="579"/>
                </a:cubicBezTo>
                <a:cubicBezTo>
                  <a:pt x="807" y="553"/>
                  <a:pt x="820" y="528"/>
                  <a:pt x="833" y="502"/>
                </a:cubicBezTo>
                <a:cubicBezTo>
                  <a:pt x="844" y="480"/>
                  <a:pt x="855" y="458"/>
                  <a:pt x="866" y="436"/>
                </a:cubicBezTo>
                <a:cubicBezTo>
                  <a:pt x="869" y="428"/>
                  <a:pt x="873" y="421"/>
                  <a:pt x="876" y="414"/>
                </a:cubicBezTo>
                <a:cubicBezTo>
                  <a:pt x="878" y="410"/>
                  <a:pt x="880" y="407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7" y="394"/>
                  <a:pt x="891" y="386"/>
                  <a:pt x="895" y="377"/>
                </a:cubicBezTo>
                <a:cubicBezTo>
                  <a:pt x="906" y="356"/>
                  <a:pt x="917" y="335"/>
                  <a:pt x="927" y="314"/>
                </a:cubicBezTo>
                <a:cubicBezTo>
                  <a:pt x="940" y="288"/>
                  <a:pt x="953" y="263"/>
                  <a:pt x="965" y="238"/>
                </a:cubicBezTo>
                <a:cubicBezTo>
                  <a:pt x="976" y="216"/>
                  <a:pt x="987" y="195"/>
                  <a:pt x="998" y="173"/>
                </a:cubicBezTo>
                <a:cubicBezTo>
                  <a:pt x="1001" y="166"/>
                  <a:pt x="1005" y="159"/>
                  <a:pt x="1008" y="152"/>
                </a:cubicBezTo>
                <a:cubicBezTo>
                  <a:pt x="1009" y="150"/>
                  <a:pt x="1010" y="148"/>
                  <a:pt x="1011" y="146"/>
                </a:cubicBezTo>
                <a:cubicBezTo>
                  <a:pt x="1012" y="145"/>
                  <a:pt x="1012" y="144"/>
                  <a:pt x="1013" y="143"/>
                </a:cubicBezTo>
                <a:cubicBezTo>
                  <a:pt x="1014" y="142"/>
                  <a:pt x="1017" y="143"/>
                  <a:pt x="1019" y="143"/>
                </a:cubicBezTo>
                <a:cubicBezTo>
                  <a:pt x="1025" y="143"/>
                  <a:pt x="1032" y="143"/>
                  <a:pt x="1038" y="143"/>
                </a:cubicBezTo>
                <a:cubicBezTo>
                  <a:pt x="1061" y="143"/>
                  <a:pt x="1083" y="143"/>
                  <a:pt x="1106" y="143"/>
                </a:cubicBezTo>
                <a:cubicBezTo>
                  <a:pt x="1134" y="143"/>
                  <a:pt x="1163" y="143"/>
                  <a:pt x="1191" y="143"/>
                </a:cubicBezTo>
                <a:cubicBezTo>
                  <a:pt x="1216" y="143"/>
                  <a:pt x="1242" y="143"/>
                  <a:pt x="1267" y="143"/>
                </a:cubicBezTo>
                <a:cubicBezTo>
                  <a:pt x="1281" y="143"/>
                  <a:pt x="1295" y="143"/>
                  <a:pt x="1308" y="143"/>
                </a:cubicBezTo>
                <a:cubicBezTo>
                  <a:pt x="1309" y="143"/>
                  <a:pt x="1310" y="143"/>
                  <a:pt x="1310" y="143"/>
                </a:cubicBezTo>
                <a:cubicBezTo>
                  <a:pt x="1307" y="149"/>
                  <a:pt x="1304" y="155"/>
                  <a:pt x="1301" y="161"/>
                </a:cubicBezTo>
                <a:cubicBezTo>
                  <a:pt x="1293" y="177"/>
                  <a:pt x="1285" y="193"/>
                  <a:pt x="1277" y="209"/>
                </a:cubicBezTo>
                <a:cubicBezTo>
                  <a:pt x="1265" y="233"/>
                  <a:pt x="1253" y="256"/>
                  <a:pt x="1242" y="280"/>
                </a:cubicBezTo>
                <a:cubicBezTo>
                  <a:pt x="1227" y="309"/>
                  <a:pt x="1212" y="338"/>
                  <a:pt x="1198" y="367"/>
                </a:cubicBezTo>
                <a:cubicBezTo>
                  <a:pt x="1182" y="399"/>
                  <a:pt x="1166" y="431"/>
                  <a:pt x="1150" y="462"/>
                </a:cubicBezTo>
                <a:cubicBezTo>
                  <a:pt x="1134" y="494"/>
                  <a:pt x="1118" y="526"/>
                  <a:pt x="1102" y="558"/>
                </a:cubicBezTo>
                <a:cubicBezTo>
                  <a:pt x="1087" y="588"/>
                  <a:pt x="1072" y="618"/>
                  <a:pt x="1057" y="648"/>
                </a:cubicBezTo>
                <a:cubicBezTo>
                  <a:pt x="1044" y="674"/>
                  <a:pt x="1031" y="699"/>
                  <a:pt x="1019" y="724"/>
                </a:cubicBezTo>
                <a:cubicBezTo>
                  <a:pt x="1010" y="742"/>
                  <a:pt x="1000" y="760"/>
                  <a:pt x="991" y="778"/>
                </a:cubicBezTo>
                <a:cubicBezTo>
                  <a:pt x="988" y="784"/>
                  <a:pt x="986" y="790"/>
                  <a:pt x="983" y="795"/>
                </a:cubicBezTo>
                <a:cubicBezTo>
                  <a:pt x="981" y="798"/>
                  <a:pt x="980" y="802"/>
                  <a:pt x="978" y="804"/>
                </a:cubicBezTo>
                <a:cubicBezTo>
                  <a:pt x="978" y="805"/>
                  <a:pt x="978" y="805"/>
                  <a:pt x="978" y="805"/>
                </a:cubicBezTo>
                <a:cubicBezTo>
                  <a:pt x="973" y="797"/>
                  <a:pt x="969" y="788"/>
                  <a:pt x="965" y="780"/>
                </a:cubicBezTo>
                <a:cubicBezTo>
                  <a:pt x="955" y="760"/>
                  <a:pt x="944" y="739"/>
                  <a:pt x="934" y="719"/>
                </a:cubicBezTo>
                <a:cubicBezTo>
                  <a:pt x="922" y="694"/>
                  <a:pt x="909" y="669"/>
                  <a:pt x="897" y="645"/>
                </a:cubicBezTo>
                <a:cubicBezTo>
                  <a:pt x="886" y="623"/>
                  <a:pt x="876" y="602"/>
                  <a:pt x="865" y="581"/>
                </a:cubicBezTo>
                <a:cubicBezTo>
                  <a:pt x="861" y="574"/>
                  <a:pt x="858" y="567"/>
                  <a:pt x="854" y="560"/>
                </a:cubicBezTo>
                <a:cubicBezTo>
                  <a:pt x="853" y="557"/>
                  <a:pt x="852" y="555"/>
                  <a:pt x="851" y="553"/>
                </a:cubicBezTo>
                <a:cubicBezTo>
                  <a:pt x="851" y="552"/>
                  <a:pt x="850" y="550"/>
                  <a:pt x="849" y="549"/>
                </a:cubicBezTo>
                <a:cubicBezTo>
                  <a:pt x="849" y="549"/>
                  <a:pt x="849" y="549"/>
                  <a:pt x="849" y="549"/>
                </a:cubicBezTo>
                <a:cubicBezTo>
                  <a:pt x="838" y="570"/>
                  <a:pt x="828" y="591"/>
                  <a:pt x="817" y="613"/>
                </a:cubicBezTo>
                <a:cubicBezTo>
                  <a:pt x="803" y="642"/>
                  <a:pt x="788" y="671"/>
                  <a:pt x="774" y="700"/>
                </a:cubicBezTo>
                <a:cubicBezTo>
                  <a:pt x="772" y="703"/>
                  <a:pt x="769" y="707"/>
                  <a:pt x="770" y="710"/>
                </a:cubicBezTo>
                <a:cubicBezTo>
                  <a:pt x="774" y="716"/>
                  <a:pt x="777" y="723"/>
                  <a:pt x="780" y="729"/>
                </a:cubicBezTo>
                <a:cubicBezTo>
                  <a:pt x="794" y="757"/>
                  <a:pt x="808" y="784"/>
                  <a:pt x="822" y="812"/>
                </a:cubicBezTo>
                <a:cubicBezTo>
                  <a:pt x="838" y="845"/>
                  <a:pt x="855" y="879"/>
                  <a:pt x="872" y="912"/>
                </a:cubicBezTo>
                <a:cubicBezTo>
                  <a:pt x="884" y="936"/>
                  <a:pt x="895" y="959"/>
                  <a:pt x="907" y="982"/>
                </a:cubicBezTo>
                <a:cubicBezTo>
                  <a:pt x="910" y="988"/>
                  <a:pt x="913" y="995"/>
                  <a:pt x="917" y="1001"/>
                </a:cubicBezTo>
                <a:cubicBezTo>
                  <a:pt x="933" y="1029"/>
                  <a:pt x="966" y="1041"/>
                  <a:pt x="997" y="1033"/>
                </a:cubicBezTo>
                <a:cubicBezTo>
                  <a:pt x="1011" y="1030"/>
                  <a:pt x="1024" y="1021"/>
                  <a:pt x="1033" y="1009"/>
                </a:cubicBezTo>
                <a:cubicBezTo>
                  <a:pt x="1038" y="1004"/>
                  <a:pt x="1041" y="997"/>
                  <a:pt x="1044" y="991"/>
                </a:cubicBezTo>
                <a:cubicBezTo>
                  <a:pt x="1045" y="989"/>
                  <a:pt x="1046" y="987"/>
                  <a:pt x="1047" y="985"/>
                </a:cubicBezTo>
                <a:cubicBezTo>
                  <a:pt x="1052" y="974"/>
                  <a:pt x="1058" y="963"/>
                  <a:pt x="1063" y="952"/>
                </a:cubicBezTo>
                <a:cubicBezTo>
                  <a:pt x="1073" y="934"/>
                  <a:pt x="1082" y="915"/>
                  <a:pt x="1092" y="896"/>
                </a:cubicBezTo>
                <a:cubicBezTo>
                  <a:pt x="1104" y="871"/>
                  <a:pt x="1117" y="846"/>
                  <a:pt x="1130" y="820"/>
                </a:cubicBezTo>
                <a:cubicBezTo>
                  <a:pt x="1145" y="791"/>
                  <a:pt x="1160" y="761"/>
                  <a:pt x="1174" y="731"/>
                </a:cubicBezTo>
                <a:cubicBezTo>
                  <a:pt x="1191" y="698"/>
                  <a:pt x="1207" y="666"/>
                  <a:pt x="1224" y="633"/>
                </a:cubicBezTo>
                <a:cubicBezTo>
                  <a:pt x="1241" y="598"/>
                  <a:pt x="1258" y="564"/>
                  <a:pt x="1275" y="530"/>
                </a:cubicBezTo>
                <a:cubicBezTo>
                  <a:pt x="1292" y="496"/>
                  <a:pt x="1310" y="462"/>
                  <a:pt x="1327" y="428"/>
                </a:cubicBezTo>
                <a:cubicBezTo>
                  <a:pt x="1343" y="396"/>
                  <a:pt x="1359" y="364"/>
                  <a:pt x="1375" y="332"/>
                </a:cubicBezTo>
                <a:cubicBezTo>
                  <a:pt x="1389" y="304"/>
                  <a:pt x="1403" y="275"/>
                  <a:pt x="1418" y="247"/>
                </a:cubicBezTo>
                <a:cubicBezTo>
                  <a:pt x="1429" y="224"/>
                  <a:pt x="1441" y="201"/>
                  <a:pt x="1452" y="178"/>
                </a:cubicBezTo>
                <a:cubicBezTo>
                  <a:pt x="1461" y="161"/>
                  <a:pt x="1469" y="145"/>
                  <a:pt x="1477" y="129"/>
                </a:cubicBezTo>
                <a:cubicBezTo>
                  <a:pt x="1481" y="121"/>
                  <a:pt x="1485" y="113"/>
                  <a:pt x="1489" y="105"/>
                </a:cubicBezTo>
                <a:cubicBezTo>
                  <a:pt x="1495" y="93"/>
                  <a:pt x="1497" y="81"/>
                  <a:pt x="1497" y="68"/>
                </a:cubicBezTo>
                <a:cubicBezTo>
                  <a:pt x="1496" y="65"/>
                  <a:pt x="1497" y="69"/>
                  <a:pt x="1497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1005016" y="2661991"/>
            <a:ext cx="4824155" cy="1787609"/>
            <a:chOff x="6343135" y="2661991"/>
            <a:chExt cx="4824155" cy="1787609"/>
          </a:xfrm>
        </p:grpSpPr>
        <p:grpSp>
          <p:nvGrpSpPr>
            <p:cNvPr id="5" name="组合 4"/>
            <p:cNvGrpSpPr/>
            <p:nvPr/>
          </p:nvGrpSpPr>
          <p:grpSpPr>
            <a:xfrm>
              <a:off x="6343135" y="2661991"/>
              <a:ext cx="4824155" cy="1424341"/>
              <a:chOff x="5577145" y="3028867"/>
              <a:chExt cx="4824155" cy="1424341"/>
            </a:xfrm>
          </p:grpSpPr>
          <p:sp>
            <p:nvSpPr>
              <p:cNvPr id="6" name="出自【趣你的PPT】(微信:qunideppt)：最优质的PPT资源库"/>
              <p:cNvSpPr txBox="1"/>
              <p:nvPr/>
            </p:nvSpPr>
            <p:spPr>
              <a:xfrm>
                <a:off x="5577145" y="3028867"/>
                <a:ext cx="480131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0" b="1" dirty="0">
                    <a:gradFill>
                      <a:gsLst>
                        <a:gs pos="36000">
                          <a:srgbClr val="00EBFF"/>
                        </a:gs>
                        <a:gs pos="82000">
                          <a:srgbClr val="0059B4"/>
                        </a:gs>
                      </a:gsLst>
                      <a:lin ang="4800000" scaled="0"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谢谢您的阅读</a:t>
                </a:r>
              </a:p>
            </p:txBody>
          </p:sp>
          <p:sp>
            <p:nvSpPr>
              <p:cNvPr id="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7046618" y="4083876"/>
                <a:ext cx="201850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en-US" altLang="zh-CN" dirty="0">
                    <a:solidFill>
                      <a:schemeClr val="bg1"/>
                    </a:solidFill>
                    <a:sym typeface="Arial" panose="020B0604020202020204" pitchFamily="34" charset="0"/>
                  </a:rPr>
                  <a:t>BUSINESS PLAN</a:t>
                </a:r>
                <a:endParaRPr lang="zh-CN" altLang="en-US" dirty="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cxnSp>
            <p:nvCxnSpPr>
              <p:cNvPr id="8" name="出自【趣你的PPT】(微信:qunideppt)：最优质的PPT资源库"/>
              <p:cNvCxnSpPr/>
              <p:nvPr/>
            </p:nvCxnSpPr>
            <p:spPr>
              <a:xfrm>
                <a:off x="5710437" y="4284727"/>
                <a:ext cx="107136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9329937" y="4284727"/>
                <a:ext cx="107136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56967" y="4111046"/>
              <a:ext cx="162095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sym typeface="Arial" panose="020B0604020202020204" pitchFamily="34" charset="0"/>
                </a:rPr>
                <a:t>汇报人：稻壳儿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16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53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 rot="5588898">
            <a:off x="3993461" y="4538979"/>
            <a:ext cx="269920" cy="409575"/>
          </a:xfrm>
          <a:custGeom>
            <a:avLst/>
            <a:gdLst>
              <a:gd name="connsiteX0" fmla="*/ 0 w 269920"/>
              <a:gd name="connsiteY0" fmla="*/ 409575 h 409575"/>
              <a:gd name="connsiteX1" fmla="*/ 0 w 269920"/>
              <a:gd name="connsiteY1" fmla="*/ 0 h 409575"/>
              <a:gd name="connsiteX2" fmla="*/ 261445 w 269920"/>
              <a:gd name="connsiteY2" fmla="*/ 255503 h 409575"/>
              <a:gd name="connsiteX3" fmla="*/ 269920 w 269920"/>
              <a:gd name="connsiteY3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20" h="409575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133725" y="1495424"/>
            <a:ext cx="419100" cy="4095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0" y="2118454"/>
            <a:ext cx="12192000" cy="2714625"/>
          </a:xfrm>
          <a:prstGeom prst="rec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1000125" y="1485900"/>
            <a:ext cx="3076575" cy="3381375"/>
          </a:xfrm>
          <a:custGeom>
            <a:avLst/>
            <a:gdLst>
              <a:gd name="connsiteX0" fmla="*/ 0 w 3076575"/>
              <a:gd name="connsiteY0" fmla="*/ 0 h 3381375"/>
              <a:gd name="connsiteX1" fmla="*/ 3076575 w 3076575"/>
              <a:gd name="connsiteY1" fmla="*/ 0 h 3381375"/>
              <a:gd name="connsiteX2" fmla="*/ 3076575 w 3076575"/>
              <a:gd name="connsiteY2" fmla="*/ 3381375 h 3381375"/>
              <a:gd name="connsiteX3" fmla="*/ 0 w 3076575"/>
              <a:gd name="connsiteY3" fmla="*/ 3381375 h 3381375"/>
              <a:gd name="connsiteX4" fmla="*/ 0 w 3076575"/>
              <a:gd name="connsiteY4" fmla="*/ 0 h 3381375"/>
              <a:gd name="connsiteX0" fmla="*/ 0 w 3076575"/>
              <a:gd name="connsiteY0" fmla="*/ 0 h 3381375"/>
              <a:gd name="connsiteX1" fmla="*/ 2143125 w 3076575"/>
              <a:gd name="connsiteY1" fmla="*/ 9525 h 3381375"/>
              <a:gd name="connsiteX2" fmla="*/ 3076575 w 3076575"/>
              <a:gd name="connsiteY2" fmla="*/ 3381375 h 3381375"/>
              <a:gd name="connsiteX3" fmla="*/ 0 w 3076575"/>
              <a:gd name="connsiteY3" fmla="*/ 3381375 h 3381375"/>
              <a:gd name="connsiteX4" fmla="*/ 0 w 3076575"/>
              <a:gd name="connsiteY4" fmla="*/ 0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575" h="33813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1793823" y="2817034"/>
            <a:ext cx="1190678" cy="1396259"/>
            <a:chOff x="6537326" y="5110164"/>
            <a:chExt cx="220662" cy="258762"/>
          </a:xfrm>
          <a:solidFill>
            <a:srgbClr val="000912"/>
          </a:solidFill>
        </p:grpSpPr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  <p:sp>
        <p:nvSpPr>
          <p:cNvPr id="75" name="出自【趣你的PPT】(微信:qunideppt)：最优质的PPT资源库"/>
          <p:cNvSpPr txBox="1"/>
          <p:nvPr/>
        </p:nvSpPr>
        <p:spPr>
          <a:xfrm>
            <a:off x="5680270" y="2495624"/>
            <a:ext cx="4303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8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en-US" altLang="zh-CN" sz="80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6667378" y="3817924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7896103" y="3817924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6667378" y="4213293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7896103" y="4213293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303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1337262"/>
            <a:ext cx="12193057" cy="3499407"/>
          </a:xfrm>
          <a:prstGeom prst="rect">
            <a:avLst/>
          </a:prstGeom>
        </p:spPr>
      </p:pic>
      <p:sp>
        <p:nvSpPr>
          <p:cNvPr id="20" name="出自【趣你的PPT】(微信:qunideppt)：最优质的PPT资源库"/>
          <p:cNvSpPr/>
          <p:nvPr/>
        </p:nvSpPr>
        <p:spPr>
          <a:xfrm>
            <a:off x="1018573" y="4321809"/>
            <a:ext cx="1112402" cy="1112402"/>
          </a:xfrm>
          <a:prstGeom prst="rect">
            <a:avLst/>
          </a:prstGeom>
          <a:solidFill>
            <a:srgbClr val="00E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2820636" y="4321809"/>
            <a:ext cx="1112402" cy="1112402"/>
          </a:xfrm>
          <a:prstGeom prst="rect">
            <a:avLst/>
          </a:prstGeom>
          <a:solidFill>
            <a:srgbClr val="00E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622699" y="4321809"/>
            <a:ext cx="1112402" cy="1112402"/>
          </a:xfrm>
          <a:prstGeom prst="rect">
            <a:avLst/>
          </a:prstGeom>
          <a:solidFill>
            <a:srgbClr val="00E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6424762" y="4321809"/>
            <a:ext cx="1112402" cy="1112402"/>
          </a:xfrm>
          <a:prstGeom prst="rect">
            <a:avLst/>
          </a:prstGeom>
          <a:solidFill>
            <a:srgbClr val="00E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226825" y="4321809"/>
            <a:ext cx="1112402" cy="1112402"/>
          </a:xfrm>
          <a:prstGeom prst="rect">
            <a:avLst/>
          </a:prstGeom>
          <a:solidFill>
            <a:srgbClr val="00E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10028888" y="4321809"/>
            <a:ext cx="1112402" cy="1112402"/>
          </a:xfrm>
          <a:prstGeom prst="rect">
            <a:avLst/>
          </a:prstGeom>
          <a:solidFill>
            <a:srgbClr val="00E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453787" y="5730774"/>
            <a:ext cx="9277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ctr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3261177" y="4644322"/>
            <a:ext cx="231320" cy="459819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02695" y="4641504"/>
            <a:ext cx="344158" cy="462637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52925" y="4658428"/>
            <a:ext cx="459818" cy="428787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8991" y="4641504"/>
            <a:ext cx="459818" cy="462637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43896" y="4658428"/>
            <a:ext cx="482385" cy="451354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8633492" y="4641504"/>
            <a:ext cx="344158" cy="459818"/>
            <a:chOff x="6034088" y="4592639"/>
            <a:chExt cx="193675" cy="258763"/>
          </a:xfrm>
          <a:solidFill>
            <a:schemeClr val="bg1"/>
          </a:solidFill>
        </p:grpSpPr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4088" y="4592639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675189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11701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48214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84726"/>
              <a:ext cx="1079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8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</a:p>
        </p:txBody>
      </p:sp>
      <p:cxnSp>
        <p:nvCxnSpPr>
          <p:cNvPr id="39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666750" y="1888374"/>
            <a:ext cx="2490105" cy="2490105"/>
            <a:chOff x="1287624" y="1761542"/>
            <a:chExt cx="2099387" cy="2099387"/>
          </a:xfrm>
        </p:grpSpPr>
        <p:pic>
          <p:nvPicPr>
            <p:cNvPr id="4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r="18117"/>
            <a:stretch/>
          </p:blipFill>
          <p:spPr>
            <a:xfrm>
              <a:off x="1443129" y="1923874"/>
              <a:ext cx="1785263" cy="1787544"/>
            </a:xfrm>
            <a:prstGeom prst="rect">
              <a:avLst/>
            </a:prstGeom>
          </p:spPr>
        </p:pic>
        <p:sp>
          <p:nvSpPr>
            <p:cNvPr id="44" name="出自【趣你的PPT】(微信:qunideppt)：最优质的PPT资源库"/>
            <p:cNvSpPr/>
            <p:nvPr/>
          </p:nvSpPr>
          <p:spPr>
            <a:xfrm>
              <a:off x="1287624" y="1761542"/>
              <a:ext cx="2099387" cy="2099387"/>
            </a:xfrm>
            <a:prstGeom prst="rect">
              <a:avLst/>
            </a:prstGeom>
            <a:noFill/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911426" y="4697690"/>
            <a:ext cx="1966706" cy="1637215"/>
            <a:chOff x="1466958" y="4428657"/>
            <a:chExt cx="1966706" cy="1637215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1795515" y="4428657"/>
              <a:ext cx="1173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您的姓名</a:t>
              </a: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1466958" y="4896321"/>
              <a:ext cx="196670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3484984" y="1888373"/>
            <a:ext cx="2490105" cy="2490105"/>
            <a:chOff x="3782008" y="1761541"/>
            <a:chExt cx="2099387" cy="2099387"/>
          </a:xfrm>
        </p:grpSpPr>
        <p:pic>
          <p:nvPicPr>
            <p:cNvPr id="49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/>
            <a:srcRect r="13145"/>
            <a:stretch/>
          </p:blipFill>
          <p:spPr>
            <a:xfrm>
              <a:off x="3937512" y="1923874"/>
              <a:ext cx="1785265" cy="1787544"/>
            </a:xfrm>
            <a:prstGeom prst="rect">
              <a:avLst/>
            </a:prstGeom>
          </p:spPr>
        </p:pic>
        <p:sp>
          <p:nvSpPr>
            <p:cNvPr id="50" name="出自【趣你的PPT】(微信:qunideppt)：最优质的PPT资源库"/>
            <p:cNvSpPr/>
            <p:nvPr/>
          </p:nvSpPr>
          <p:spPr>
            <a:xfrm>
              <a:off x="3782008" y="1761541"/>
              <a:ext cx="2099387" cy="2099387"/>
            </a:xfrm>
            <a:prstGeom prst="rect">
              <a:avLst/>
            </a:prstGeom>
            <a:noFill/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3744837" y="4697690"/>
            <a:ext cx="1966706" cy="1637215"/>
            <a:chOff x="1466958" y="4428657"/>
            <a:chExt cx="1966706" cy="1637215"/>
          </a:xfrm>
        </p:grpSpPr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1795515" y="4428657"/>
              <a:ext cx="1173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您的姓名</a:t>
              </a: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1466958" y="4896321"/>
              <a:ext cx="196670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6298352" y="1888372"/>
            <a:ext cx="2490105" cy="2490105"/>
            <a:chOff x="6285723" y="1761541"/>
            <a:chExt cx="2099387" cy="2099387"/>
          </a:xfrm>
        </p:grpSpPr>
        <p:pic>
          <p:nvPicPr>
            <p:cNvPr id="5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5"/>
            <a:srcRect t="1" b="1059"/>
            <a:stretch/>
          </p:blipFill>
          <p:spPr>
            <a:xfrm>
              <a:off x="6441227" y="1923875"/>
              <a:ext cx="1788286" cy="1787543"/>
            </a:xfrm>
            <a:prstGeom prst="rect">
              <a:avLst/>
            </a:prstGeom>
          </p:spPr>
        </p:pic>
        <p:sp>
          <p:nvSpPr>
            <p:cNvPr id="56" name="出自【趣你的PPT】(微信:qunideppt)：最优质的PPT资源库"/>
            <p:cNvSpPr/>
            <p:nvPr/>
          </p:nvSpPr>
          <p:spPr>
            <a:xfrm>
              <a:off x="6285723" y="1761541"/>
              <a:ext cx="2099387" cy="2099387"/>
            </a:xfrm>
            <a:prstGeom prst="rect">
              <a:avLst/>
            </a:prstGeom>
            <a:noFill/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6637196" y="4697690"/>
            <a:ext cx="1966706" cy="1637215"/>
            <a:chOff x="1466958" y="4428657"/>
            <a:chExt cx="1966706" cy="1637215"/>
          </a:xfrm>
        </p:grpSpPr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1863413" y="4428657"/>
              <a:ext cx="1173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您的姓名</a:t>
              </a:r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1466958" y="4896321"/>
              <a:ext cx="196670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  <p:grpSp>
        <p:nvGrpSpPr>
          <p:cNvPr id="60" name="Group 59出自【趣你的PPT】(微信:qunideppt)：最优质的PPT资源库"/>
          <p:cNvGrpSpPr/>
          <p:nvPr/>
        </p:nvGrpSpPr>
        <p:grpSpPr>
          <a:xfrm>
            <a:off x="9111720" y="1888372"/>
            <a:ext cx="2490105" cy="2490105"/>
            <a:chOff x="8798769" y="1761540"/>
            <a:chExt cx="2099387" cy="2099387"/>
          </a:xfrm>
        </p:grpSpPr>
        <p:pic>
          <p:nvPicPr>
            <p:cNvPr id="61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799"/>
            <a:stretch/>
          </p:blipFill>
          <p:spPr>
            <a:xfrm>
              <a:off x="8977316" y="1923874"/>
              <a:ext cx="1762222" cy="1787544"/>
            </a:xfrm>
            <a:prstGeom prst="rect">
              <a:avLst/>
            </a:prstGeom>
          </p:spPr>
        </p:pic>
        <p:sp>
          <p:nvSpPr>
            <p:cNvPr id="62" name="出自【趣你的PPT】(微信:qunideppt)：最优质的PPT资源库"/>
            <p:cNvSpPr/>
            <p:nvPr/>
          </p:nvSpPr>
          <p:spPr>
            <a:xfrm>
              <a:off x="8798769" y="1761540"/>
              <a:ext cx="2099387" cy="2099387"/>
            </a:xfrm>
            <a:prstGeom prst="rect">
              <a:avLst/>
            </a:prstGeom>
            <a:noFill/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9446980" y="4697690"/>
            <a:ext cx="1966706" cy="1637215"/>
            <a:chOff x="1466958" y="4428657"/>
            <a:chExt cx="1966706" cy="1637215"/>
          </a:xfrm>
        </p:grpSpPr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1795515" y="4428657"/>
              <a:ext cx="1173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您的姓名</a:t>
              </a:r>
            </a:p>
          </p:txBody>
        </p:sp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1466958" y="4896321"/>
              <a:ext cx="196670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454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简要介绍</a:t>
            </a: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1756064" y="2291756"/>
            <a:ext cx="4656901" cy="3138701"/>
          </a:xfrm>
          <a:custGeom>
            <a:avLst/>
            <a:gdLst/>
            <a:ahLst/>
            <a:cxnLst>
              <a:cxn ang="0">
                <a:pos x="1729" y="1111"/>
              </a:cxn>
              <a:cxn ang="0">
                <a:pos x="1729" y="1111"/>
              </a:cxn>
              <a:cxn ang="0">
                <a:pos x="1729" y="1122"/>
              </a:cxn>
              <a:cxn ang="0">
                <a:pos x="1725" y="1132"/>
              </a:cxn>
              <a:cxn ang="0">
                <a:pos x="1722" y="1141"/>
              </a:cxn>
              <a:cxn ang="0">
                <a:pos x="1718" y="1149"/>
              </a:cxn>
              <a:cxn ang="0">
                <a:pos x="1712" y="1156"/>
              </a:cxn>
              <a:cxn ang="0">
                <a:pos x="1705" y="1160"/>
              </a:cxn>
              <a:cxn ang="0">
                <a:pos x="1697" y="1164"/>
              </a:cxn>
              <a:cxn ang="0">
                <a:pos x="1690" y="1166"/>
              </a:cxn>
              <a:cxn ang="0">
                <a:pos x="39" y="1166"/>
              </a:cxn>
              <a:cxn ang="0">
                <a:pos x="39" y="1166"/>
              </a:cxn>
              <a:cxn ang="0">
                <a:pos x="32" y="1164"/>
              </a:cxn>
              <a:cxn ang="0">
                <a:pos x="24" y="1160"/>
              </a:cxn>
              <a:cxn ang="0">
                <a:pos x="17" y="1156"/>
              </a:cxn>
              <a:cxn ang="0">
                <a:pos x="11" y="1149"/>
              </a:cxn>
              <a:cxn ang="0">
                <a:pos x="6" y="1141"/>
              </a:cxn>
              <a:cxn ang="0">
                <a:pos x="4" y="1132"/>
              </a:cxn>
              <a:cxn ang="0">
                <a:pos x="0" y="1122"/>
              </a:cxn>
              <a:cxn ang="0">
                <a:pos x="0" y="1111"/>
              </a:cxn>
              <a:cxn ang="0">
                <a:pos x="0" y="53"/>
              </a:cxn>
              <a:cxn ang="0">
                <a:pos x="0" y="53"/>
              </a:cxn>
              <a:cxn ang="0">
                <a:pos x="0" y="43"/>
              </a:cxn>
              <a:cxn ang="0">
                <a:pos x="4" y="32"/>
              </a:cxn>
              <a:cxn ang="0">
                <a:pos x="6" y="24"/>
              </a:cxn>
              <a:cxn ang="0">
                <a:pos x="11" y="15"/>
              </a:cxn>
              <a:cxn ang="0">
                <a:pos x="17" y="9"/>
              </a:cxn>
              <a:cxn ang="0">
                <a:pos x="24" y="4"/>
              </a:cxn>
              <a:cxn ang="0">
                <a:pos x="32" y="2"/>
              </a:cxn>
              <a:cxn ang="0">
                <a:pos x="39" y="0"/>
              </a:cxn>
              <a:cxn ang="0">
                <a:pos x="1690" y="0"/>
              </a:cxn>
              <a:cxn ang="0">
                <a:pos x="1690" y="0"/>
              </a:cxn>
              <a:cxn ang="0">
                <a:pos x="1697" y="2"/>
              </a:cxn>
              <a:cxn ang="0">
                <a:pos x="1705" y="4"/>
              </a:cxn>
              <a:cxn ang="0">
                <a:pos x="1712" y="9"/>
              </a:cxn>
              <a:cxn ang="0">
                <a:pos x="1718" y="15"/>
              </a:cxn>
              <a:cxn ang="0">
                <a:pos x="1722" y="24"/>
              </a:cxn>
              <a:cxn ang="0">
                <a:pos x="1725" y="32"/>
              </a:cxn>
              <a:cxn ang="0">
                <a:pos x="1729" y="43"/>
              </a:cxn>
              <a:cxn ang="0">
                <a:pos x="1729" y="53"/>
              </a:cxn>
              <a:cxn ang="0">
                <a:pos x="1729" y="1111"/>
              </a:cxn>
            </a:cxnLst>
            <a:rect l="0" t="0" r="r" b="b"/>
            <a:pathLst>
              <a:path w="1729" h="1166">
                <a:moveTo>
                  <a:pt x="1729" y="1111"/>
                </a:moveTo>
                <a:lnTo>
                  <a:pt x="1729" y="1111"/>
                </a:lnTo>
                <a:lnTo>
                  <a:pt x="1729" y="1122"/>
                </a:lnTo>
                <a:lnTo>
                  <a:pt x="1725" y="1132"/>
                </a:lnTo>
                <a:lnTo>
                  <a:pt x="1722" y="1141"/>
                </a:lnTo>
                <a:lnTo>
                  <a:pt x="1718" y="1149"/>
                </a:lnTo>
                <a:lnTo>
                  <a:pt x="1712" y="1156"/>
                </a:lnTo>
                <a:lnTo>
                  <a:pt x="1705" y="1160"/>
                </a:lnTo>
                <a:lnTo>
                  <a:pt x="1697" y="1164"/>
                </a:lnTo>
                <a:lnTo>
                  <a:pt x="1690" y="1166"/>
                </a:lnTo>
                <a:lnTo>
                  <a:pt x="39" y="1166"/>
                </a:lnTo>
                <a:lnTo>
                  <a:pt x="39" y="1166"/>
                </a:lnTo>
                <a:lnTo>
                  <a:pt x="32" y="1164"/>
                </a:lnTo>
                <a:lnTo>
                  <a:pt x="24" y="1160"/>
                </a:lnTo>
                <a:lnTo>
                  <a:pt x="17" y="1156"/>
                </a:lnTo>
                <a:lnTo>
                  <a:pt x="11" y="1149"/>
                </a:lnTo>
                <a:lnTo>
                  <a:pt x="6" y="1141"/>
                </a:lnTo>
                <a:lnTo>
                  <a:pt x="4" y="1132"/>
                </a:lnTo>
                <a:lnTo>
                  <a:pt x="0" y="1122"/>
                </a:lnTo>
                <a:lnTo>
                  <a:pt x="0" y="1111"/>
                </a:lnTo>
                <a:lnTo>
                  <a:pt x="0" y="53"/>
                </a:lnTo>
                <a:lnTo>
                  <a:pt x="0" y="53"/>
                </a:lnTo>
                <a:lnTo>
                  <a:pt x="0" y="43"/>
                </a:lnTo>
                <a:lnTo>
                  <a:pt x="4" y="32"/>
                </a:lnTo>
                <a:lnTo>
                  <a:pt x="6" y="24"/>
                </a:lnTo>
                <a:lnTo>
                  <a:pt x="11" y="15"/>
                </a:lnTo>
                <a:lnTo>
                  <a:pt x="17" y="9"/>
                </a:lnTo>
                <a:lnTo>
                  <a:pt x="24" y="4"/>
                </a:lnTo>
                <a:lnTo>
                  <a:pt x="32" y="2"/>
                </a:lnTo>
                <a:lnTo>
                  <a:pt x="39" y="0"/>
                </a:lnTo>
                <a:lnTo>
                  <a:pt x="1690" y="0"/>
                </a:lnTo>
                <a:lnTo>
                  <a:pt x="1690" y="0"/>
                </a:lnTo>
                <a:lnTo>
                  <a:pt x="1697" y="2"/>
                </a:lnTo>
                <a:lnTo>
                  <a:pt x="1705" y="4"/>
                </a:lnTo>
                <a:lnTo>
                  <a:pt x="1712" y="9"/>
                </a:lnTo>
                <a:lnTo>
                  <a:pt x="1718" y="15"/>
                </a:lnTo>
                <a:lnTo>
                  <a:pt x="1722" y="24"/>
                </a:lnTo>
                <a:lnTo>
                  <a:pt x="1725" y="32"/>
                </a:lnTo>
                <a:lnTo>
                  <a:pt x="1729" y="43"/>
                </a:lnTo>
                <a:lnTo>
                  <a:pt x="1729" y="53"/>
                </a:lnTo>
                <a:lnTo>
                  <a:pt x="1729" y="111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615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39110" y="2464035"/>
            <a:ext cx="4301577" cy="2648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615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964662" y="5451992"/>
            <a:ext cx="6239708" cy="150744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0" y="8"/>
              </a:cxn>
              <a:cxn ang="0">
                <a:pos x="0" y="13"/>
              </a:cxn>
              <a:cxn ang="0">
                <a:pos x="2" y="17"/>
              </a:cxn>
              <a:cxn ang="0">
                <a:pos x="6" y="25"/>
              </a:cxn>
              <a:cxn ang="0">
                <a:pos x="17" y="32"/>
              </a:cxn>
              <a:cxn ang="0">
                <a:pos x="32" y="40"/>
              </a:cxn>
              <a:cxn ang="0">
                <a:pos x="57" y="49"/>
              </a:cxn>
              <a:cxn ang="0">
                <a:pos x="89" y="57"/>
              </a:cxn>
              <a:cxn ang="0">
                <a:pos x="2229" y="57"/>
              </a:cxn>
              <a:cxn ang="0">
                <a:pos x="2229" y="57"/>
              </a:cxn>
              <a:cxn ang="0">
                <a:pos x="2240" y="57"/>
              </a:cxn>
              <a:cxn ang="0">
                <a:pos x="2268" y="51"/>
              </a:cxn>
              <a:cxn ang="0">
                <a:pos x="2283" y="45"/>
              </a:cxn>
              <a:cxn ang="0">
                <a:pos x="2298" y="40"/>
              </a:cxn>
              <a:cxn ang="0">
                <a:pos x="2309" y="30"/>
              </a:cxn>
              <a:cxn ang="0">
                <a:pos x="2315" y="25"/>
              </a:cxn>
              <a:cxn ang="0">
                <a:pos x="2319" y="19"/>
              </a:cxn>
              <a:cxn ang="0">
                <a:pos x="2319" y="0"/>
              </a:cxn>
              <a:cxn ang="0">
                <a:pos x="0" y="8"/>
              </a:cxn>
            </a:cxnLst>
            <a:rect l="0" t="0" r="r" b="b"/>
            <a:pathLst>
              <a:path w="2319" h="57">
                <a:moveTo>
                  <a:pt x="0" y="8"/>
                </a:moveTo>
                <a:lnTo>
                  <a:pt x="0" y="8"/>
                </a:lnTo>
                <a:lnTo>
                  <a:pt x="0" y="13"/>
                </a:lnTo>
                <a:lnTo>
                  <a:pt x="2" y="17"/>
                </a:lnTo>
                <a:lnTo>
                  <a:pt x="6" y="25"/>
                </a:lnTo>
                <a:lnTo>
                  <a:pt x="17" y="32"/>
                </a:lnTo>
                <a:lnTo>
                  <a:pt x="32" y="40"/>
                </a:lnTo>
                <a:lnTo>
                  <a:pt x="57" y="49"/>
                </a:lnTo>
                <a:lnTo>
                  <a:pt x="89" y="57"/>
                </a:lnTo>
                <a:lnTo>
                  <a:pt x="2229" y="57"/>
                </a:lnTo>
                <a:lnTo>
                  <a:pt x="2229" y="57"/>
                </a:lnTo>
                <a:lnTo>
                  <a:pt x="2240" y="57"/>
                </a:lnTo>
                <a:lnTo>
                  <a:pt x="2268" y="51"/>
                </a:lnTo>
                <a:lnTo>
                  <a:pt x="2283" y="45"/>
                </a:lnTo>
                <a:lnTo>
                  <a:pt x="2298" y="40"/>
                </a:lnTo>
                <a:lnTo>
                  <a:pt x="2309" y="30"/>
                </a:lnTo>
                <a:lnTo>
                  <a:pt x="2315" y="25"/>
                </a:lnTo>
                <a:lnTo>
                  <a:pt x="2319" y="19"/>
                </a:lnTo>
                <a:lnTo>
                  <a:pt x="2319" y="0"/>
                </a:lnTo>
                <a:lnTo>
                  <a:pt x="0" y="8"/>
                </a:lnTo>
                <a:close/>
              </a:path>
            </a:pathLst>
          </a:custGeom>
          <a:solidFill>
            <a:srgbClr val="5F6767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615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9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3442" y="5306630"/>
            <a:ext cx="931381" cy="13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3442" y="5301248"/>
            <a:ext cx="107674" cy="123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8046" y="5301248"/>
            <a:ext cx="856010" cy="13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80216" y="5301248"/>
            <a:ext cx="48455" cy="4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7742" y="5306630"/>
            <a:ext cx="6298927" cy="23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8"/>
          <a:srcRect r="14987"/>
          <a:stretch/>
        </p:blipFill>
        <p:spPr>
          <a:xfrm>
            <a:off x="1911839" y="2448304"/>
            <a:ext cx="4352443" cy="2756461"/>
          </a:xfrm>
          <a:prstGeom prst="rect">
            <a:avLst/>
          </a:prstGeom>
        </p:spPr>
      </p:pic>
      <p:sp>
        <p:nvSpPr>
          <p:cNvPr id="45" name="出自【趣你的PPT】(微信:qunideppt)：最优质的PPT资源库"/>
          <p:cNvSpPr/>
          <p:nvPr/>
        </p:nvSpPr>
        <p:spPr>
          <a:xfrm>
            <a:off x="937742" y="2464034"/>
            <a:ext cx="715101" cy="597323"/>
          </a:xfrm>
          <a:prstGeom prst="rect">
            <a:avLst/>
          </a:prstGeom>
          <a:solidFill>
            <a:srgbClr val="00EB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7615"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1086251" y="2557080"/>
            <a:ext cx="418082" cy="41808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7615"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1229417" y="2638972"/>
            <a:ext cx="217685" cy="255270"/>
            <a:chOff x="6537326" y="5110164"/>
            <a:chExt cx="220662" cy="258762"/>
          </a:xfrm>
          <a:solidFill>
            <a:srgbClr val="000912"/>
          </a:solidFill>
        </p:grpSpPr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  <p:sp>
        <p:nvSpPr>
          <p:cNvPr id="48" name="出自【趣你的PPT】(微信:qunideppt)：最优质的PPT资源库"/>
          <p:cNvSpPr/>
          <p:nvPr/>
        </p:nvSpPr>
        <p:spPr>
          <a:xfrm>
            <a:off x="937742" y="4465103"/>
            <a:ext cx="715101" cy="604945"/>
          </a:xfrm>
          <a:prstGeom prst="rect">
            <a:avLst/>
          </a:prstGeom>
          <a:solidFill>
            <a:srgbClr val="00EB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7615"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1088314" y="4558535"/>
            <a:ext cx="418082" cy="41808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7615"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1168687" y="4636811"/>
            <a:ext cx="234911" cy="256838"/>
            <a:chOff x="1689939" y="6103028"/>
            <a:chExt cx="299280" cy="327215"/>
          </a:xfrm>
          <a:solidFill>
            <a:srgbClr val="000912"/>
          </a:solidFill>
        </p:grpSpPr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9939" y="6103028"/>
              <a:ext cx="299280" cy="229449"/>
            </a:xfrm>
            <a:custGeom>
              <a:avLst/>
              <a:gdLst>
                <a:gd name="T0" fmla="*/ 139 w 150"/>
                <a:gd name="T1" fmla="*/ 42 h 115"/>
                <a:gd name="T2" fmla="*/ 150 w 150"/>
                <a:gd name="T3" fmla="*/ 0 h 115"/>
                <a:gd name="T4" fmla="*/ 107 w 150"/>
                <a:gd name="T5" fmla="*/ 10 h 115"/>
                <a:gd name="T6" fmla="*/ 118 w 150"/>
                <a:gd name="T7" fmla="*/ 21 h 115"/>
                <a:gd name="T8" fmla="*/ 77 w 150"/>
                <a:gd name="T9" fmla="*/ 61 h 115"/>
                <a:gd name="T10" fmla="*/ 59 w 150"/>
                <a:gd name="T11" fmla="*/ 44 h 115"/>
                <a:gd name="T12" fmla="*/ 0 w 150"/>
                <a:gd name="T13" fmla="*/ 104 h 115"/>
                <a:gd name="T14" fmla="*/ 11 w 150"/>
                <a:gd name="T15" fmla="*/ 115 h 115"/>
                <a:gd name="T16" fmla="*/ 11 w 150"/>
                <a:gd name="T17" fmla="*/ 115 h 115"/>
                <a:gd name="T18" fmla="*/ 59 w 150"/>
                <a:gd name="T19" fmla="*/ 67 h 115"/>
                <a:gd name="T20" fmla="*/ 77 w 150"/>
                <a:gd name="T21" fmla="*/ 84 h 115"/>
                <a:gd name="T22" fmla="*/ 129 w 150"/>
                <a:gd name="T23" fmla="*/ 32 h 115"/>
                <a:gd name="T24" fmla="*/ 139 w 150"/>
                <a:gd name="T25" fmla="*/ 4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5">
                  <a:moveTo>
                    <a:pt x="139" y="42"/>
                  </a:moveTo>
                  <a:lnTo>
                    <a:pt x="150" y="0"/>
                  </a:lnTo>
                  <a:lnTo>
                    <a:pt x="107" y="10"/>
                  </a:lnTo>
                  <a:lnTo>
                    <a:pt x="118" y="21"/>
                  </a:lnTo>
                  <a:lnTo>
                    <a:pt x="77" y="61"/>
                  </a:lnTo>
                  <a:lnTo>
                    <a:pt x="59" y="44"/>
                  </a:lnTo>
                  <a:lnTo>
                    <a:pt x="0" y="104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59" y="67"/>
                  </a:lnTo>
                  <a:lnTo>
                    <a:pt x="77" y="84"/>
                  </a:lnTo>
                  <a:lnTo>
                    <a:pt x="129" y="32"/>
                  </a:lnTo>
                  <a:lnTo>
                    <a:pt x="139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17871" y="6350433"/>
              <a:ext cx="39904" cy="798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87703" y="6312525"/>
              <a:ext cx="41900" cy="117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61525" y="6272621"/>
              <a:ext cx="41900" cy="157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31359" y="6234711"/>
              <a:ext cx="43894" cy="1955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  <p:sp>
        <p:nvSpPr>
          <p:cNvPr id="51" name="出自【趣你的PPT】(微信:qunideppt)：最优质的PPT资源库"/>
          <p:cNvSpPr/>
          <p:nvPr/>
        </p:nvSpPr>
        <p:spPr>
          <a:xfrm>
            <a:off x="937742" y="3802906"/>
            <a:ext cx="715101" cy="597323"/>
          </a:xfrm>
          <a:prstGeom prst="rect">
            <a:avLst/>
          </a:prstGeom>
          <a:solidFill>
            <a:srgbClr val="00EB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7615"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1087545" y="3892526"/>
            <a:ext cx="418082" cy="41808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7615"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6108" y="3990053"/>
            <a:ext cx="267800" cy="250573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rgbClr val="000912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937742" y="3126230"/>
            <a:ext cx="715101" cy="604945"/>
          </a:xfrm>
          <a:prstGeom prst="rect">
            <a:avLst/>
          </a:prstGeom>
          <a:solidFill>
            <a:srgbClr val="00EB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7615"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1086251" y="3219662"/>
            <a:ext cx="418082" cy="41808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7615"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1199760" y="3301662"/>
            <a:ext cx="191063" cy="255273"/>
            <a:chOff x="6034088" y="4592639"/>
            <a:chExt cx="193675" cy="258763"/>
          </a:xfrm>
          <a:solidFill>
            <a:srgbClr val="000912"/>
          </a:solidFill>
        </p:grpSpPr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4088" y="4592639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675189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11701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48214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84726"/>
              <a:ext cx="1079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7685939" y="2851513"/>
            <a:ext cx="3572611" cy="1715239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marL="0" indent="0">
              <a:buNone/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，快来加入我们。该原创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marL="0" indent="0">
              <a:buNone/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7714286" y="2408139"/>
            <a:ext cx="175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关于我们</a:t>
            </a:r>
            <a:endParaRPr lang="en-US" altLang="zh-CN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067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072" y="1779512"/>
            <a:ext cx="3568003" cy="5352002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7521238" y="2241685"/>
            <a:ext cx="7694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荣誉一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521238" y="2597088"/>
            <a:ext cx="1900794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521238" y="3241810"/>
            <a:ext cx="7694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荣誉二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7521238" y="3597213"/>
            <a:ext cx="1900794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7521238" y="4241935"/>
            <a:ext cx="7694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荣誉三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7521238" y="4597338"/>
            <a:ext cx="1900794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521238" y="5242060"/>
            <a:ext cx="7694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荣誉四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7521238" y="5597463"/>
            <a:ext cx="1900794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6810375" y="2124075"/>
            <a:ext cx="0" cy="38903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>
            <a:off x="6665013" y="2412422"/>
            <a:ext cx="307777" cy="307777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665013" y="3412547"/>
            <a:ext cx="307777" cy="307777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665013" y="4412672"/>
            <a:ext cx="307777" cy="307777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665013" y="5412797"/>
            <a:ext cx="307777" cy="307777"/>
          </a:xfrm>
          <a:prstGeom prst="ellipse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5318087" y="349683"/>
            <a:ext cx="177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</a:t>
            </a: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5410200" y="901478"/>
            <a:ext cx="1381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出自【趣你的PPT】(微信:qunideppt)：最优质的PPT资源库"/>
          <p:cNvSpPr/>
          <p:nvPr/>
        </p:nvSpPr>
        <p:spPr>
          <a:xfrm>
            <a:off x="1047750" y="1838326"/>
            <a:ext cx="4519902" cy="4109508"/>
          </a:xfrm>
          <a:prstGeom prst="triangle">
            <a:avLst/>
          </a:prstGeom>
          <a:solidFill>
            <a:srgbClr val="00EB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384195" y="2426164"/>
            <a:ext cx="7345602" cy="756247"/>
            <a:chOff x="3512898" y="2449703"/>
            <a:chExt cx="7345602" cy="756247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3512898" y="2449703"/>
              <a:ext cx="7345602" cy="730400"/>
            </a:xfrm>
            <a:custGeom>
              <a:avLst/>
              <a:gdLst>
                <a:gd name="connsiteX0" fmla="*/ 0 w 2671180"/>
                <a:gd name="connsiteY0" fmla="*/ 121736 h 730400"/>
                <a:gd name="connsiteX1" fmla="*/ 121736 w 2671180"/>
                <a:gd name="connsiteY1" fmla="*/ 0 h 730400"/>
                <a:gd name="connsiteX2" fmla="*/ 2549444 w 2671180"/>
                <a:gd name="connsiteY2" fmla="*/ 0 h 730400"/>
                <a:gd name="connsiteX3" fmla="*/ 2671180 w 2671180"/>
                <a:gd name="connsiteY3" fmla="*/ 121736 h 730400"/>
                <a:gd name="connsiteX4" fmla="*/ 2671180 w 2671180"/>
                <a:gd name="connsiteY4" fmla="*/ 608664 h 730400"/>
                <a:gd name="connsiteX5" fmla="*/ 2549444 w 2671180"/>
                <a:gd name="connsiteY5" fmla="*/ 730400 h 730400"/>
                <a:gd name="connsiteX6" fmla="*/ 121736 w 2671180"/>
                <a:gd name="connsiteY6" fmla="*/ 730400 h 730400"/>
                <a:gd name="connsiteX7" fmla="*/ 0 w 2671180"/>
                <a:gd name="connsiteY7" fmla="*/ 608664 h 730400"/>
                <a:gd name="connsiteX8" fmla="*/ 0 w 2671180"/>
                <a:gd name="connsiteY8" fmla="*/ 121736 h 7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1180" h="730400">
                  <a:moveTo>
                    <a:pt x="0" y="121736"/>
                  </a:moveTo>
                  <a:cubicBezTo>
                    <a:pt x="0" y="54503"/>
                    <a:pt x="54503" y="0"/>
                    <a:pt x="121736" y="0"/>
                  </a:cubicBezTo>
                  <a:lnTo>
                    <a:pt x="2549444" y="0"/>
                  </a:lnTo>
                  <a:cubicBezTo>
                    <a:pt x="2616677" y="0"/>
                    <a:pt x="2671180" y="54503"/>
                    <a:pt x="2671180" y="121736"/>
                  </a:cubicBezTo>
                  <a:lnTo>
                    <a:pt x="2671180" y="608664"/>
                  </a:lnTo>
                  <a:cubicBezTo>
                    <a:pt x="2671180" y="675897"/>
                    <a:pt x="2616677" y="730400"/>
                    <a:pt x="2549444" y="730400"/>
                  </a:cubicBezTo>
                  <a:lnTo>
                    <a:pt x="121736" y="730400"/>
                  </a:lnTo>
                  <a:cubicBezTo>
                    <a:pt x="54503" y="730400"/>
                    <a:pt x="0" y="675897"/>
                    <a:pt x="0" y="608664"/>
                  </a:cubicBezTo>
                  <a:lnTo>
                    <a:pt x="0" y="121736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145" tIns="146145" rIns="146145" bIns="146145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3853978" y="2661014"/>
              <a:ext cx="1027585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核心团队</a:t>
              </a:r>
              <a:endPara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5222641" y="2559619"/>
              <a:ext cx="42642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384195" y="3290949"/>
            <a:ext cx="7345602" cy="740187"/>
            <a:chOff x="3512898" y="3271404"/>
            <a:chExt cx="7345602" cy="740187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512898" y="3271404"/>
              <a:ext cx="7345602" cy="730400"/>
            </a:xfrm>
            <a:custGeom>
              <a:avLst/>
              <a:gdLst>
                <a:gd name="connsiteX0" fmla="*/ 0 w 2671180"/>
                <a:gd name="connsiteY0" fmla="*/ 121736 h 730400"/>
                <a:gd name="connsiteX1" fmla="*/ 121736 w 2671180"/>
                <a:gd name="connsiteY1" fmla="*/ 0 h 730400"/>
                <a:gd name="connsiteX2" fmla="*/ 2549444 w 2671180"/>
                <a:gd name="connsiteY2" fmla="*/ 0 h 730400"/>
                <a:gd name="connsiteX3" fmla="*/ 2671180 w 2671180"/>
                <a:gd name="connsiteY3" fmla="*/ 121736 h 730400"/>
                <a:gd name="connsiteX4" fmla="*/ 2671180 w 2671180"/>
                <a:gd name="connsiteY4" fmla="*/ 608664 h 730400"/>
                <a:gd name="connsiteX5" fmla="*/ 2549444 w 2671180"/>
                <a:gd name="connsiteY5" fmla="*/ 730400 h 730400"/>
                <a:gd name="connsiteX6" fmla="*/ 121736 w 2671180"/>
                <a:gd name="connsiteY6" fmla="*/ 730400 h 730400"/>
                <a:gd name="connsiteX7" fmla="*/ 0 w 2671180"/>
                <a:gd name="connsiteY7" fmla="*/ 608664 h 730400"/>
                <a:gd name="connsiteX8" fmla="*/ 0 w 2671180"/>
                <a:gd name="connsiteY8" fmla="*/ 121736 h 7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1180" h="730400">
                  <a:moveTo>
                    <a:pt x="0" y="121736"/>
                  </a:moveTo>
                  <a:cubicBezTo>
                    <a:pt x="0" y="54503"/>
                    <a:pt x="54503" y="0"/>
                    <a:pt x="121736" y="0"/>
                  </a:cubicBezTo>
                  <a:lnTo>
                    <a:pt x="2549444" y="0"/>
                  </a:lnTo>
                  <a:cubicBezTo>
                    <a:pt x="2616677" y="0"/>
                    <a:pt x="2671180" y="54503"/>
                    <a:pt x="2671180" y="121736"/>
                  </a:cubicBezTo>
                  <a:lnTo>
                    <a:pt x="2671180" y="608664"/>
                  </a:lnTo>
                  <a:cubicBezTo>
                    <a:pt x="2671180" y="675897"/>
                    <a:pt x="2616677" y="730400"/>
                    <a:pt x="2549444" y="730400"/>
                  </a:cubicBezTo>
                  <a:lnTo>
                    <a:pt x="121736" y="730400"/>
                  </a:lnTo>
                  <a:cubicBezTo>
                    <a:pt x="54503" y="730400"/>
                    <a:pt x="0" y="675897"/>
                    <a:pt x="0" y="608664"/>
                  </a:cubicBezTo>
                  <a:lnTo>
                    <a:pt x="0" y="121736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955" tIns="149955" rIns="149955" bIns="149955" numCol="1" spcCol="127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0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3973040" y="3482715"/>
              <a:ext cx="1027585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技术部</a:t>
              </a:r>
              <a:endPara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5222641" y="3365260"/>
              <a:ext cx="503578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3384195" y="4150255"/>
            <a:ext cx="7805743" cy="730400"/>
            <a:chOff x="3512898" y="4093105"/>
            <a:chExt cx="7805743" cy="730400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3512898" y="4093105"/>
              <a:ext cx="7345602" cy="730400"/>
            </a:xfrm>
            <a:custGeom>
              <a:avLst/>
              <a:gdLst>
                <a:gd name="connsiteX0" fmla="*/ 0 w 2671180"/>
                <a:gd name="connsiteY0" fmla="*/ 121736 h 730400"/>
                <a:gd name="connsiteX1" fmla="*/ 121736 w 2671180"/>
                <a:gd name="connsiteY1" fmla="*/ 0 h 730400"/>
                <a:gd name="connsiteX2" fmla="*/ 2549444 w 2671180"/>
                <a:gd name="connsiteY2" fmla="*/ 0 h 730400"/>
                <a:gd name="connsiteX3" fmla="*/ 2671180 w 2671180"/>
                <a:gd name="connsiteY3" fmla="*/ 121736 h 730400"/>
                <a:gd name="connsiteX4" fmla="*/ 2671180 w 2671180"/>
                <a:gd name="connsiteY4" fmla="*/ 608664 h 730400"/>
                <a:gd name="connsiteX5" fmla="*/ 2549444 w 2671180"/>
                <a:gd name="connsiteY5" fmla="*/ 730400 h 730400"/>
                <a:gd name="connsiteX6" fmla="*/ 121736 w 2671180"/>
                <a:gd name="connsiteY6" fmla="*/ 730400 h 730400"/>
                <a:gd name="connsiteX7" fmla="*/ 0 w 2671180"/>
                <a:gd name="connsiteY7" fmla="*/ 608664 h 730400"/>
                <a:gd name="connsiteX8" fmla="*/ 0 w 2671180"/>
                <a:gd name="connsiteY8" fmla="*/ 121736 h 7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1180" h="730400">
                  <a:moveTo>
                    <a:pt x="0" y="121736"/>
                  </a:moveTo>
                  <a:cubicBezTo>
                    <a:pt x="0" y="54503"/>
                    <a:pt x="54503" y="0"/>
                    <a:pt x="121736" y="0"/>
                  </a:cubicBezTo>
                  <a:lnTo>
                    <a:pt x="2549444" y="0"/>
                  </a:lnTo>
                  <a:cubicBezTo>
                    <a:pt x="2616677" y="0"/>
                    <a:pt x="2671180" y="54503"/>
                    <a:pt x="2671180" y="121736"/>
                  </a:cubicBezTo>
                  <a:lnTo>
                    <a:pt x="2671180" y="608664"/>
                  </a:lnTo>
                  <a:cubicBezTo>
                    <a:pt x="2671180" y="675897"/>
                    <a:pt x="2616677" y="730400"/>
                    <a:pt x="2549444" y="730400"/>
                  </a:cubicBezTo>
                  <a:lnTo>
                    <a:pt x="121736" y="730400"/>
                  </a:lnTo>
                  <a:cubicBezTo>
                    <a:pt x="54503" y="730400"/>
                    <a:pt x="0" y="675897"/>
                    <a:pt x="0" y="608664"/>
                  </a:cubicBezTo>
                  <a:lnTo>
                    <a:pt x="0" y="121736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145" tIns="146145" rIns="146145" bIns="146145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3973040" y="4304399"/>
              <a:ext cx="1027585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销售部</a:t>
              </a:r>
              <a:endPara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5222641" y="4177174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</a:p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快来加入我们。</a:t>
              </a: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3384195" y="5015040"/>
            <a:ext cx="7345602" cy="730400"/>
            <a:chOff x="3512898" y="4914805"/>
            <a:chExt cx="7345602" cy="730400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>
              <a:off x="3512898" y="4914805"/>
              <a:ext cx="7345602" cy="730400"/>
            </a:xfrm>
            <a:custGeom>
              <a:avLst/>
              <a:gdLst>
                <a:gd name="connsiteX0" fmla="*/ 0 w 2671180"/>
                <a:gd name="connsiteY0" fmla="*/ 121736 h 730400"/>
                <a:gd name="connsiteX1" fmla="*/ 121736 w 2671180"/>
                <a:gd name="connsiteY1" fmla="*/ 0 h 730400"/>
                <a:gd name="connsiteX2" fmla="*/ 2549444 w 2671180"/>
                <a:gd name="connsiteY2" fmla="*/ 0 h 730400"/>
                <a:gd name="connsiteX3" fmla="*/ 2671180 w 2671180"/>
                <a:gd name="connsiteY3" fmla="*/ 121736 h 730400"/>
                <a:gd name="connsiteX4" fmla="*/ 2671180 w 2671180"/>
                <a:gd name="connsiteY4" fmla="*/ 608664 h 730400"/>
                <a:gd name="connsiteX5" fmla="*/ 2549444 w 2671180"/>
                <a:gd name="connsiteY5" fmla="*/ 730400 h 730400"/>
                <a:gd name="connsiteX6" fmla="*/ 121736 w 2671180"/>
                <a:gd name="connsiteY6" fmla="*/ 730400 h 730400"/>
                <a:gd name="connsiteX7" fmla="*/ 0 w 2671180"/>
                <a:gd name="connsiteY7" fmla="*/ 608664 h 730400"/>
                <a:gd name="connsiteX8" fmla="*/ 0 w 2671180"/>
                <a:gd name="connsiteY8" fmla="*/ 121736 h 7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1180" h="730400">
                  <a:moveTo>
                    <a:pt x="0" y="121736"/>
                  </a:moveTo>
                  <a:cubicBezTo>
                    <a:pt x="0" y="54503"/>
                    <a:pt x="54503" y="0"/>
                    <a:pt x="121736" y="0"/>
                  </a:cubicBezTo>
                  <a:lnTo>
                    <a:pt x="2549444" y="0"/>
                  </a:lnTo>
                  <a:cubicBezTo>
                    <a:pt x="2616677" y="0"/>
                    <a:pt x="2671180" y="54503"/>
                    <a:pt x="2671180" y="121736"/>
                  </a:cubicBezTo>
                  <a:lnTo>
                    <a:pt x="2671180" y="608664"/>
                  </a:lnTo>
                  <a:cubicBezTo>
                    <a:pt x="2671180" y="675897"/>
                    <a:pt x="2616677" y="730400"/>
                    <a:pt x="2549444" y="730400"/>
                  </a:cubicBezTo>
                  <a:lnTo>
                    <a:pt x="121736" y="730400"/>
                  </a:lnTo>
                  <a:cubicBezTo>
                    <a:pt x="54503" y="730400"/>
                    <a:pt x="0" y="675897"/>
                    <a:pt x="0" y="608664"/>
                  </a:cubicBezTo>
                  <a:lnTo>
                    <a:pt x="0" y="121736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145" tIns="146145" rIns="146145" bIns="146145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3973040" y="5126116"/>
              <a:ext cx="1027585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后勤部</a:t>
              </a:r>
              <a:endPara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5222641" y="4979300"/>
              <a:ext cx="50357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模板来自公众号：一分钟学会</a:t>
              </a: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38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 rot="5588898">
            <a:off x="3993461" y="4538979"/>
            <a:ext cx="269920" cy="409575"/>
          </a:xfrm>
          <a:custGeom>
            <a:avLst/>
            <a:gdLst>
              <a:gd name="connsiteX0" fmla="*/ 0 w 269920"/>
              <a:gd name="connsiteY0" fmla="*/ 409575 h 409575"/>
              <a:gd name="connsiteX1" fmla="*/ 0 w 269920"/>
              <a:gd name="connsiteY1" fmla="*/ 0 h 409575"/>
              <a:gd name="connsiteX2" fmla="*/ 261445 w 269920"/>
              <a:gd name="connsiteY2" fmla="*/ 255503 h 409575"/>
              <a:gd name="connsiteX3" fmla="*/ 269920 w 269920"/>
              <a:gd name="connsiteY3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20" h="409575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133725" y="1495424"/>
            <a:ext cx="419100" cy="4095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0" y="2118454"/>
            <a:ext cx="12192000" cy="2714625"/>
          </a:xfrm>
          <a:prstGeom prst="rect">
            <a:avLst/>
          </a:prstGeom>
          <a:solidFill>
            <a:srgbClr val="0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1000125" y="1485900"/>
            <a:ext cx="3076575" cy="3381375"/>
          </a:xfrm>
          <a:custGeom>
            <a:avLst/>
            <a:gdLst>
              <a:gd name="connsiteX0" fmla="*/ 0 w 3076575"/>
              <a:gd name="connsiteY0" fmla="*/ 0 h 3381375"/>
              <a:gd name="connsiteX1" fmla="*/ 3076575 w 3076575"/>
              <a:gd name="connsiteY1" fmla="*/ 0 h 3381375"/>
              <a:gd name="connsiteX2" fmla="*/ 3076575 w 3076575"/>
              <a:gd name="connsiteY2" fmla="*/ 3381375 h 3381375"/>
              <a:gd name="connsiteX3" fmla="*/ 0 w 3076575"/>
              <a:gd name="connsiteY3" fmla="*/ 3381375 h 3381375"/>
              <a:gd name="connsiteX4" fmla="*/ 0 w 3076575"/>
              <a:gd name="connsiteY4" fmla="*/ 0 h 3381375"/>
              <a:gd name="connsiteX0" fmla="*/ 0 w 3076575"/>
              <a:gd name="connsiteY0" fmla="*/ 0 h 3381375"/>
              <a:gd name="connsiteX1" fmla="*/ 2143125 w 3076575"/>
              <a:gd name="connsiteY1" fmla="*/ 9525 h 3381375"/>
              <a:gd name="connsiteX2" fmla="*/ 3076575 w 3076575"/>
              <a:gd name="connsiteY2" fmla="*/ 3381375 h 3381375"/>
              <a:gd name="connsiteX3" fmla="*/ 0 w 3076575"/>
              <a:gd name="connsiteY3" fmla="*/ 3381375 h 3381375"/>
              <a:gd name="connsiteX4" fmla="*/ 0 w 3076575"/>
              <a:gd name="connsiteY4" fmla="*/ 0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575" h="33813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553270" y="2387486"/>
            <a:ext cx="4303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8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80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429136" y="3800082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429136" y="4140839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800236" y="3800082"/>
            <a:ext cx="11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竞争对手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800236" y="4140839"/>
            <a:ext cx="137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825929" y="2820136"/>
            <a:ext cx="871671" cy="1164612"/>
            <a:chOff x="6034088" y="4592639"/>
            <a:chExt cx="193675" cy="258763"/>
          </a:xfrm>
          <a:solidFill>
            <a:srgbClr val="000912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4088" y="4592639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675189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11701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48214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84726"/>
              <a:ext cx="1079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42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1916</Words>
  <Application>Microsoft Office PowerPoint</Application>
  <PresentationFormat>宽屏</PresentationFormat>
  <Paragraphs>225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Open Sans Condensed Light</vt:lpstr>
      <vt:lpstr>Roboto Black</vt:lpstr>
      <vt:lpstr>等线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chentianping</cp:lastModifiedBy>
  <cp:revision>54</cp:revision>
  <dcterms:created xsi:type="dcterms:W3CDTF">2016-03-04T06:12:27Z</dcterms:created>
  <dcterms:modified xsi:type="dcterms:W3CDTF">2017-03-13T02:51:09Z</dcterms:modified>
</cp:coreProperties>
</file>